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77" r:id="rId2"/>
    <p:sldId id="362" r:id="rId3"/>
    <p:sldId id="313" r:id="rId4"/>
    <p:sldId id="363" r:id="rId5"/>
    <p:sldId id="375" r:id="rId6"/>
    <p:sldId id="376" r:id="rId7"/>
    <p:sldId id="377" r:id="rId8"/>
    <p:sldId id="378" r:id="rId9"/>
    <p:sldId id="379" r:id="rId10"/>
    <p:sldId id="386" r:id="rId11"/>
    <p:sldId id="387" r:id="rId12"/>
    <p:sldId id="380" r:id="rId13"/>
    <p:sldId id="382" r:id="rId14"/>
    <p:sldId id="381" r:id="rId15"/>
    <p:sldId id="311" r:id="rId16"/>
    <p:sldId id="388" r:id="rId17"/>
    <p:sldId id="389" r:id="rId18"/>
    <p:sldId id="390" r:id="rId19"/>
    <p:sldId id="293" r:id="rId20"/>
    <p:sldId id="336" r:id="rId21"/>
    <p:sldId id="350" r:id="rId22"/>
    <p:sldId id="364" r:id="rId23"/>
    <p:sldId id="374" r:id="rId24"/>
    <p:sldId id="365" r:id="rId25"/>
    <p:sldId id="366" r:id="rId26"/>
    <p:sldId id="368" r:id="rId27"/>
    <p:sldId id="372" r:id="rId28"/>
    <p:sldId id="367" r:id="rId29"/>
    <p:sldId id="373" r:id="rId30"/>
    <p:sldId id="370" r:id="rId31"/>
    <p:sldId id="369" r:id="rId32"/>
    <p:sldId id="292" r:id="rId33"/>
    <p:sldId id="287" r:id="rId34"/>
    <p:sldId id="288" r:id="rId35"/>
    <p:sldId id="289" r:id="rId36"/>
    <p:sldId id="290" r:id="rId37"/>
    <p:sldId id="291" r:id="rId38"/>
    <p:sldId id="294" r:id="rId39"/>
  </p:sldIdLst>
  <p:sldSz cx="12192000" cy="6858000"/>
  <p:notesSz cx="6858000" cy="9144000"/>
  <p:embeddedFontLst>
    <p:embeddedFont>
      <p:font typeface="Montserrat Light" panose="020B0604020202020204" charset="0"/>
      <p:regular r:id="rId41"/>
      <p:italic r:id="rId42"/>
    </p:embeddedFont>
    <p:embeddedFont>
      <p:font typeface="Leckerli One" panose="020B0604020202020204" charset="0"/>
      <p:regular r:id="rId43"/>
    </p:embeddedFont>
    <p:embeddedFont>
      <p:font typeface="Overpass Light" panose="020B0604020202020204" charset="0"/>
      <p:regular r:id="rId44"/>
      <p:italic r:id="rId45"/>
    </p:embeddedFont>
    <p:embeddedFont>
      <p:font typeface="HY그래픽M" panose="02030600000101010101" pitchFamily="18" charset="-127"/>
      <p:regular r:id="rId46"/>
    </p:embeddedFont>
    <p:embeddedFont>
      <p:font typeface="맑은 고딕" panose="020B0503020000020004" pitchFamily="34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451"/>
    <a:srgbClr val="D9300D"/>
    <a:srgbClr val="EEC720"/>
    <a:srgbClr val="8A1E08"/>
    <a:srgbClr val="D45252"/>
    <a:srgbClr val="4D668E"/>
    <a:srgbClr val="95BCD8"/>
    <a:srgbClr val="F9F9F9"/>
    <a:srgbClr val="CD5F58"/>
    <a:srgbClr val="244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8" autoAdjust="0"/>
    <p:restoredTop sz="94660"/>
  </p:normalViewPr>
  <p:slideViewPr>
    <p:cSldViewPr snapToGrid="0">
      <p:cViewPr>
        <p:scale>
          <a:sx n="100" d="100"/>
          <a:sy n="100" d="100"/>
        </p:scale>
        <p:origin x="118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7AE5DB3-9F16-42ED-A3AF-6C7462A9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F9B6197-88A4-483B-9A6F-948CCD586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29336813-4294-4866-B8CC-ED8D5919B35F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1415969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6262273F-3C84-4135-AA5D-9B97C054CDB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56810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2EF5748-88A5-48A6-AAEF-EC2305492B90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3886183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497EDF72-4734-44AD-AE01-750989D0927B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8827024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37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E800AC1-B581-4E88-8F52-5C0E9A69C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5C37D330-D25B-42BC-BDCB-D5DAC28F47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34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6F8A2E4-A980-4BB3-8451-392D4C3AA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8C34C0CF-D2BA-432B-BD84-E9FA4B326F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951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A13C865-4E8D-4D8E-B3DA-D00A769A3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그림 개체 틀 8">
            <a:extLst>
              <a:ext uri="{FF2B5EF4-FFF2-40B4-BE49-F238E27FC236}">
                <a16:creationId xmlns:a16="http://schemas.microsoft.com/office/drawing/2014/main" id="{3373F81F-EDFC-420C-AC71-9E67E66E5D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186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EF9434-87D2-40DC-9983-B99CCE84B3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57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457B87-64B6-4F2E-86F2-8DEBF3EA3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6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CA196F-ED34-419C-9697-0B3BE2256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3EF8001-E0B4-46EF-ABD2-F049710186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5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66C675-E05B-411D-8DFB-E4A238D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9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B6D1573-785B-4375-A9B3-2D196C433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A23A7B-5208-467B-B4CA-2A0A984EF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2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68D3B29-5FAD-482A-A496-C1A7DBBBB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64EADB-67DA-42B2-95D0-680A6B8C54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A759BBC6-D95A-427C-982D-EAE129B9DB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11800" y="1790591"/>
            <a:ext cx="3274950" cy="327681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49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59954D-D74F-4E8C-8D1E-B4332CE7A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FB2C724-40A0-40C0-968C-24606896BB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0653" y="965424"/>
            <a:ext cx="3320047" cy="4927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189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D5FF7E-C222-4034-BAFA-E4F4374D5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8291312-CFC5-4776-961A-4425D7F33A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60252" y="1873100"/>
            <a:ext cx="4640005" cy="31118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031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325A3E7-AD94-4649-896C-479550587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65E60151-A71A-4E09-9056-2267E089FC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7643" y="1061357"/>
            <a:ext cx="4209143" cy="473528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989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85F11D8-2BDA-4145-9FBD-2153E1A6D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4933C50-CBB3-4ADB-AC31-F2A3AD6C69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67861087-A7F2-40B6-9758-7B96534780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98372A39-DBB8-49FE-B5FA-4067F7AB07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671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9CE94C0-1139-4BC9-8CF6-905872E8E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98CDE7D-7046-4C8D-9BB8-9F3F56889C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5402D1F-EAFC-4180-B02F-FB0E411C40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846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76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.svg"/><Relationship Id="rId21" Type="http://schemas.openxmlformats.org/officeDocument/2006/relationships/image" Target="../media/image50.svg"/><Relationship Id="rId42" Type="http://schemas.openxmlformats.org/officeDocument/2006/relationships/image" Target="../media/image55.png"/><Relationship Id="rId63" Type="http://schemas.openxmlformats.org/officeDocument/2006/relationships/image" Target="../media/image92.svg"/><Relationship Id="rId84" Type="http://schemas.openxmlformats.org/officeDocument/2006/relationships/image" Target="../media/image76.png"/><Relationship Id="rId138" Type="http://schemas.openxmlformats.org/officeDocument/2006/relationships/image" Target="../media/image103.png"/><Relationship Id="rId159" Type="http://schemas.openxmlformats.org/officeDocument/2006/relationships/image" Target="../media/image188.svg"/><Relationship Id="rId170" Type="http://schemas.openxmlformats.org/officeDocument/2006/relationships/image" Target="../media/image119.png"/><Relationship Id="rId191" Type="http://schemas.openxmlformats.org/officeDocument/2006/relationships/image" Target="../media/image220.svg"/><Relationship Id="rId107" Type="http://schemas.openxmlformats.org/officeDocument/2006/relationships/image" Target="../media/image136.svg"/><Relationship Id="rId11" Type="http://schemas.openxmlformats.org/officeDocument/2006/relationships/image" Target="../media/image40.svg"/><Relationship Id="rId32" Type="http://schemas.openxmlformats.org/officeDocument/2006/relationships/image" Target="../media/image50.png"/><Relationship Id="rId53" Type="http://schemas.openxmlformats.org/officeDocument/2006/relationships/image" Target="../media/image82.svg"/><Relationship Id="rId74" Type="http://schemas.openxmlformats.org/officeDocument/2006/relationships/image" Target="../media/image71.png"/><Relationship Id="rId128" Type="http://schemas.openxmlformats.org/officeDocument/2006/relationships/image" Target="../media/image98.png"/><Relationship Id="rId149" Type="http://schemas.openxmlformats.org/officeDocument/2006/relationships/image" Target="../media/image178.svg"/><Relationship Id="rId5" Type="http://schemas.openxmlformats.org/officeDocument/2006/relationships/image" Target="../media/image34.svg"/><Relationship Id="rId95" Type="http://schemas.openxmlformats.org/officeDocument/2006/relationships/image" Target="../media/image124.svg"/><Relationship Id="rId160" Type="http://schemas.openxmlformats.org/officeDocument/2006/relationships/image" Target="../media/image114.png"/><Relationship Id="rId181" Type="http://schemas.openxmlformats.org/officeDocument/2006/relationships/image" Target="../media/image210.svg"/><Relationship Id="rId22" Type="http://schemas.openxmlformats.org/officeDocument/2006/relationships/image" Target="../media/image45.png"/><Relationship Id="rId43" Type="http://schemas.openxmlformats.org/officeDocument/2006/relationships/image" Target="../media/image72.svg"/><Relationship Id="rId64" Type="http://schemas.openxmlformats.org/officeDocument/2006/relationships/image" Target="../media/image66.png"/><Relationship Id="rId118" Type="http://schemas.openxmlformats.org/officeDocument/2006/relationships/image" Target="../media/image93.png"/><Relationship Id="rId139" Type="http://schemas.openxmlformats.org/officeDocument/2006/relationships/image" Target="../media/image168.svg"/><Relationship Id="rId85" Type="http://schemas.openxmlformats.org/officeDocument/2006/relationships/image" Target="../media/image114.svg"/><Relationship Id="rId150" Type="http://schemas.openxmlformats.org/officeDocument/2006/relationships/image" Target="../media/image109.png"/><Relationship Id="rId171" Type="http://schemas.openxmlformats.org/officeDocument/2006/relationships/image" Target="../media/image200.svg"/><Relationship Id="rId192" Type="http://schemas.openxmlformats.org/officeDocument/2006/relationships/image" Target="../media/image130.png"/><Relationship Id="rId12" Type="http://schemas.openxmlformats.org/officeDocument/2006/relationships/image" Target="../media/image40.png"/><Relationship Id="rId33" Type="http://schemas.openxmlformats.org/officeDocument/2006/relationships/image" Target="../media/image62.svg"/><Relationship Id="rId108" Type="http://schemas.openxmlformats.org/officeDocument/2006/relationships/image" Target="../media/image88.png"/><Relationship Id="rId129" Type="http://schemas.openxmlformats.org/officeDocument/2006/relationships/image" Target="../media/image158.svg"/><Relationship Id="rId54" Type="http://schemas.openxmlformats.org/officeDocument/2006/relationships/image" Target="../media/image61.png"/><Relationship Id="rId75" Type="http://schemas.openxmlformats.org/officeDocument/2006/relationships/image" Target="../media/image104.svg"/><Relationship Id="rId96" Type="http://schemas.openxmlformats.org/officeDocument/2006/relationships/image" Target="../media/image82.png"/><Relationship Id="rId140" Type="http://schemas.openxmlformats.org/officeDocument/2006/relationships/image" Target="../media/image104.png"/><Relationship Id="rId161" Type="http://schemas.openxmlformats.org/officeDocument/2006/relationships/image" Target="../media/image190.svg"/><Relationship Id="rId182" Type="http://schemas.openxmlformats.org/officeDocument/2006/relationships/image" Target="../media/image125.png"/><Relationship Id="rId6" Type="http://schemas.openxmlformats.org/officeDocument/2006/relationships/image" Target="../media/image37.png"/><Relationship Id="rId23" Type="http://schemas.openxmlformats.org/officeDocument/2006/relationships/image" Target="../media/image52.svg"/><Relationship Id="rId119" Type="http://schemas.openxmlformats.org/officeDocument/2006/relationships/image" Target="../media/image148.svg"/><Relationship Id="rId44" Type="http://schemas.openxmlformats.org/officeDocument/2006/relationships/image" Target="../media/image56.png"/><Relationship Id="rId65" Type="http://schemas.openxmlformats.org/officeDocument/2006/relationships/image" Target="../media/image94.svg"/><Relationship Id="rId86" Type="http://schemas.openxmlformats.org/officeDocument/2006/relationships/image" Target="../media/image77.png"/><Relationship Id="rId130" Type="http://schemas.openxmlformats.org/officeDocument/2006/relationships/image" Target="../media/image99.png"/><Relationship Id="rId151" Type="http://schemas.openxmlformats.org/officeDocument/2006/relationships/image" Target="../media/image180.svg"/><Relationship Id="rId172" Type="http://schemas.openxmlformats.org/officeDocument/2006/relationships/image" Target="../media/image120.png"/><Relationship Id="rId193" Type="http://schemas.openxmlformats.org/officeDocument/2006/relationships/image" Target="../media/image222.svg"/><Relationship Id="rId13" Type="http://schemas.openxmlformats.org/officeDocument/2006/relationships/image" Target="../media/image42.svg"/><Relationship Id="rId109" Type="http://schemas.openxmlformats.org/officeDocument/2006/relationships/image" Target="../media/image138.svg"/><Relationship Id="rId34" Type="http://schemas.openxmlformats.org/officeDocument/2006/relationships/image" Target="../media/image51.png"/><Relationship Id="rId50" Type="http://schemas.openxmlformats.org/officeDocument/2006/relationships/image" Target="../media/image59.png"/><Relationship Id="rId55" Type="http://schemas.openxmlformats.org/officeDocument/2006/relationships/image" Target="../media/image84.svg"/><Relationship Id="rId76" Type="http://schemas.openxmlformats.org/officeDocument/2006/relationships/image" Target="../media/image72.png"/><Relationship Id="rId97" Type="http://schemas.openxmlformats.org/officeDocument/2006/relationships/image" Target="../media/image126.svg"/><Relationship Id="rId104" Type="http://schemas.openxmlformats.org/officeDocument/2006/relationships/image" Target="../media/image86.png"/><Relationship Id="rId120" Type="http://schemas.openxmlformats.org/officeDocument/2006/relationships/image" Target="../media/image94.png"/><Relationship Id="rId125" Type="http://schemas.openxmlformats.org/officeDocument/2006/relationships/image" Target="../media/image154.svg"/><Relationship Id="rId141" Type="http://schemas.openxmlformats.org/officeDocument/2006/relationships/image" Target="../media/image170.svg"/><Relationship Id="rId146" Type="http://schemas.openxmlformats.org/officeDocument/2006/relationships/image" Target="../media/image107.png"/><Relationship Id="rId167" Type="http://schemas.openxmlformats.org/officeDocument/2006/relationships/image" Target="../media/image196.svg"/><Relationship Id="rId188" Type="http://schemas.openxmlformats.org/officeDocument/2006/relationships/image" Target="../media/image128.png"/><Relationship Id="rId7" Type="http://schemas.openxmlformats.org/officeDocument/2006/relationships/image" Target="../media/image36.svg"/><Relationship Id="rId71" Type="http://schemas.openxmlformats.org/officeDocument/2006/relationships/image" Target="../media/image100.svg"/><Relationship Id="rId92" Type="http://schemas.openxmlformats.org/officeDocument/2006/relationships/image" Target="../media/image80.png"/><Relationship Id="rId162" Type="http://schemas.openxmlformats.org/officeDocument/2006/relationships/image" Target="../media/image115.png"/><Relationship Id="rId183" Type="http://schemas.openxmlformats.org/officeDocument/2006/relationships/image" Target="../media/image212.svg"/><Relationship Id="rId2" Type="http://schemas.openxmlformats.org/officeDocument/2006/relationships/image" Target="../media/image35.png"/><Relationship Id="rId29" Type="http://schemas.openxmlformats.org/officeDocument/2006/relationships/image" Target="../media/image58.svg"/><Relationship Id="rId24" Type="http://schemas.openxmlformats.org/officeDocument/2006/relationships/image" Target="../media/image46.png"/><Relationship Id="rId40" Type="http://schemas.openxmlformats.org/officeDocument/2006/relationships/image" Target="../media/image54.png"/><Relationship Id="rId45" Type="http://schemas.openxmlformats.org/officeDocument/2006/relationships/image" Target="../media/image74.svg"/><Relationship Id="rId66" Type="http://schemas.openxmlformats.org/officeDocument/2006/relationships/image" Target="../media/image67.png"/><Relationship Id="rId87" Type="http://schemas.openxmlformats.org/officeDocument/2006/relationships/image" Target="../media/image116.svg"/><Relationship Id="rId110" Type="http://schemas.openxmlformats.org/officeDocument/2006/relationships/image" Target="../media/image89.png"/><Relationship Id="rId115" Type="http://schemas.openxmlformats.org/officeDocument/2006/relationships/image" Target="../media/image144.svg"/><Relationship Id="rId131" Type="http://schemas.openxmlformats.org/officeDocument/2006/relationships/image" Target="../media/image160.svg"/><Relationship Id="rId136" Type="http://schemas.openxmlformats.org/officeDocument/2006/relationships/image" Target="../media/image102.png"/><Relationship Id="rId157" Type="http://schemas.openxmlformats.org/officeDocument/2006/relationships/image" Target="../media/image186.svg"/><Relationship Id="rId178" Type="http://schemas.openxmlformats.org/officeDocument/2006/relationships/image" Target="../media/image123.png"/><Relationship Id="rId61" Type="http://schemas.openxmlformats.org/officeDocument/2006/relationships/image" Target="../media/image90.svg"/><Relationship Id="rId82" Type="http://schemas.openxmlformats.org/officeDocument/2006/relationships/image" Target="../media/image75.png"/><Relationship Id="rId152" Type="http://schemas.openxmlformats.org/officeDocument/2006/relationships/image" Target="../media/image110.png"/><Relationship Id="rId173" Type="http://schemas.openxmlformats.org/officeDocument/2006/relationships/image" Target="../media/image202.svg"/><Relationship Id="rId19" Type="http://schemas.openxmlformats.org/officeDocument/2006/relationships/image" Target="../media/image48.svg"/><Relationship Id="rId14" Type="http://schemas.openxmlformats.org/officeDocument/2006/relationships/image" Target="../media/image41.png"/><Relationship Id="rId30" Type="http://schemas.openxmlformats.org/officeDocument/2006/relationships/image" Target="../media/image49.png"/><Relationship Id="rId35" Type="http://schemas.openxmlformats.org/officeDocument/2006/relationships/image" Target="../media/image64.svg"/><Relationship Id="rId56" Type="http://schemas.openxmlformats.org/officeDocument/2006/relationships/image" Target="../media/image62.png"/><Relationship Id="rId77" Type="http://schemas.openxmlformats.org/officeDocument/2006/relationships/image" Target="../media/image106.svg"/><Relationship Id="rId100" Type="http://schemas.openxmlformats.org/officeDocument/2006/relationships/image" Target="../media/image84.png"/><Relationship Id="rId105" Type="http://schemas.openxmlformats.org/officeDocument/2006/relationships/image" Target="../media/image134.svg"/><Relationship Id="rId126" Type="http://schemas.openxmlformats.org/officeDocument/2006/relationships/image" Target="../media/image97.png"/><Relationship Id="rId147" Type="http://schemas.openxmlformats.org/officeDocument/2006/relationships/image" Target="../media/image176.svg"/><Relationship Id="rId168" Type="http://schemas.openxmlformats.org/officeDocument/2006/relationships/image" Target="../media/image118.png"/><Relationship Id="rId8" Type="http://schemas.openxmlformats.org/officeDocument/2006/relationships/image" Target="../media/image38.png"/><Relationship Id="rId51" Type="http://schemas.openxmlformats.org/officeDocument/2006/relationships/image" Target="../media/image80.svg"/><Relationship Id="rId72" Type="http://schemas.openxmlformats.org/officeDocument/2006/relationships/image" Target="../media/image70.png"/><Relationship Id="rId93" Type="http://schemas.openxmlformats.org/officeDocument/2006/relationships/image" Target="../media/image122.svg"/><Relationship Id="rId98" Type="http://schemas.openxmlformats.org/officeDocument/2006/relationships/image" Target="../media/image83.png"/><Relationship Id="rId121" Type="http://schemas.openxmlformats.org/officeDocument/2006/relationships/image" Target="../media/image150.svg"/><Relationship Id="rId142" Type="http://schemas.openxmlformats.org/officeDocument/2006/relationships/image" Target="../media/image105.png"/><Relationship Id="rId163" Type="http://schemas.openxmlformats.org/officeDocument/2006/relationships/image" Target="../media/image192.svg"/><Relationship Id="rId184" Type="http://schemas.openxmlformats.org/officeDocument/2006/relationships/image" Target="../media/image126.png"/><Relationship Id="rId189" Type="http://schemas.openxmlformats.org/officeDocument/2006/relationships/image" Target="../media/image218.svg"/><Relationship Id="rId3" Type="http://schemas.openxmlformats.org/officeDocument/2006/relationships/image" Target="../media/image32.svg"/><Relationship Id="rId25" Type="http://schemas.openxmlformats.org/officeDocument/2006/relationships/image" Target="../media/image54.svg"/><Relationship Id="rId46" Type="http://schemas.openxmlformats.org/officeDocument/2006/relationships/image" Target="../media/image57.png"/><Relationship Id="rId67" Type="http://schemas.openxmlformats.org/officeDocument/2006/relationships/image" Target="../media/image96.svg"/><Relationship Id="rId116" Type="http://schemas.openxmlformats.org/officeDocument/2006/relationships/image" Target="../media/image92.png"/><Relationship Id="rId137" Type="http://schemas.openxmlformats.org/officeDocument/2006/relationships/image" Target="../media/image166.svg"/><Relationship Id="rId158" Type="http://schemas.openxmlformats.org/officeDocument/2006/relationships/image" Target="../media/image113.png"/><Relationship Id="rId20" Type="http://schemas.openxmlformats.org/officeDocument/2006/relationships/image" Target="../media/image44.png"/><Relationship Id="rId41" Type="http://schemas.openxmlformats.org/officeDocument/2006/relationships/image" Target="../media/image70.svg"/><Relationship Id="rId62" Type="http://schemas.openxmlformats.org/officeDocument/2006/relationships/image" Target="../media/image65.png"/><Relationship Id="rId83" Type="http://schemas.openxmlformats.org/officeDocument/2006/relationships/image" Target="../media/image112.svg"/><Relationship Id="rId88" Type="http://schemas.openxmlformats.org/officeDocument/2006/relationships/image" Target="../media/image78.png"/><Relationship Id="rId111" Type="http://schemas.openxmlformats.org/officeDocument/2006/relationships/image" Target="../media/image140.svg"/><Relationship Id="rId132" Type="http://schemas.openxmlformats.org/officeDocument/2006/relationships/image" Target="../media/image100.png"/><Relationship Id="rId153" Type="http://schemas.openxmlformats.org/officeDocument/2006/relationships/image" Target="../media/image182.svg"/><Relationship Id="rId174" Type="http://schemas.openxmlformats.org/officeDocument/2006/relationships/image" Target="../media/image121.png"/><Relationship Id="rId179" Type="http://schemas.openxmlformats.org/officeDocument/2006/relationships/image" Target="../media/image208.svg"/><Relationship Id="rId190" Type="http://schemas.openxmlformats.org/officeDocument/2006/relationships/image" Target="../media/image129.png"/><Relationship Id="rId15" Type="http://schemas.openxmlformats.org/officeDocument/2006/relationships/image" Target="../media/image44.svg"/><Relationship Id="rId36" Type="http://schemas.openxmlformats.org/officeDocument/2006/relationships/image" Target="../media/image52.png"/><Relationship Id="rId57" Type="http://schemas.openxmlformats.org/officeDocument/2006/relationships/image" Target="../media/image86.svg"/><Relationship Id="rId106" Type="http://schemas.openxmlformats.org/officeDocument/2006/relationships/image" Target="../media/image87.png"/><Relationship Id="rId127" Type="http://schemas.openxmlformats.org/officeDocument/2006/relationships/image" Target="../media/image156.svg"/><Relationship Id="rId10" Type="http://schemas.openxmlformats.org/officeDocument/2006/relationships/image" Target="../media/image39.png"/><Relationship Id="rId31" Type="http://schemas.openxmlformats.org/officeDocument/2006/relationships/image" Target="../media/image60.svg"/><Relationship Id="rId52" Type="http://schemas.openxmlformats.org/officeDocument/2006/relationships/image" Target="../media/image60.png"/><Relationship Id="rId73" Type="http://schemas.openxmlformats.org/officeDocument/2006/relationships/image" Target="../media/image102.svg"/><Relationship Id="rId78" Type="http://schemas.openxmlformats.org/officeDocument/2006/relationships/image" Target="../media/image73.png"/><Relationship Id="rId94" Type="http://schemas.openxmlformats.org/officeDocument/2006/relationships/image" Target="../media/image81.png"/><Relationship Id="rId99" Type="http://schemas.openxmlformats.org/officeDocument/2006/relationships/image" Target="../media/image128.svg"/><Relationship Id="rId101" Type="http://schemas.openxmlformats.org/officeDocument/2006/relationships/image" Target="../media/image130.svg"/><Relationship Id="rId122" Type="http://schemas.openxmlformats.org/officeDocument/2006/relationships/image" Target="../media/image95.png"/><Relationship Id="rId143" Type="http://schemas.openxmlformats.org/officeDocument/2006/relationships/image" Target="../media/image172.svg"/><Relationship Id="rId148" Type="http://schemas.openxmlformats.org/officeDocument/2006/relationships/image" Target="../media/image108.png"/><Relationship Id="rId164" Type="http://schemas.openxmlformats.org/officeDocument/2006/relationships/image" Target="../media/image116.png"/><Relationship Id="rId169" Type="http://schemas.openxmlformats.org/officeDocument/2006/relationships/image" Target="../media/image198.svg"/><Relationship Id="rId185" Type="http://schemas.openxmlformats.org/officeDocument/2006/relationships/image" Target="../media/image214.svg"/><Relationship Id="rId4" Type="http://schemas.openxmlformats.org/officeDocument/2006/relationships/image" Target="../media/image36.png"/><Relationship Id="rId9" Type="http://schemas.openxmlformats.org/officeDocument/2006/relationships/image" Target="../media/image38.svg"/><Relationship Id="rId180" Type="http://schemas.openxmlformats.org/officeDocument/2006/relationships/image" Target="../media/image124.png"/><Relationship Id="rId26" Type="http://schemas.openxmlformats.org/officeDocument/2006/relationships/image" Target="../media/image47.png"/><Relationship Id="rId47" Type="http://schemas.openxmlformats.org/officeDocument/2006/relationships/image" Target="../media/image76.svg"/><Relationship Id="rId68" Type="http://schemas.openxmlformats.org/officeDocument/2006/relationships/image" Target="../media/image68.png"/><Relationship Id="rId89" Type="http://schemas.openxmlformats.org/officeDocument/2006/relationships/image" Target="../media/image118.svg"/><Relationship Id="rId112" Type="http://schemas.openxmlformats.org/officeDocument/2006/relationships/image" Target="../media/image90.png"/><Relationship Id="rId133" Type="http://schemas.openxmlformats.org/officeDocument/2006/relationships/image" Target="../media/image162.svg"/><Relationship Id="rId154" Type="http://schemas.openxmlformats.org/officeDocument/2006/relationships/image" Target="../media/image111.png"/><Relationship Id="rId175" Type="http://schemas.openxmlformats.org/officeDocument/2006/relationships/image" Target="../media/image204.svg"/><Relationship Id="rId16" Type="http://schemas.openxmlformats.org/officeDocument/2006/relationships/image" Target="../media/image42.png"/><Relationship Id="rId37" Type="http://schemas.openxmlformats.org/officeDocument/2006/relationships/image" Target="../media/image66.svg"/><Relationship Id="rId58" Type="http://schemas.openxmlformats.org/officeDocument/2006/relationships/image" Target="../media/image63.png"/><Relationship Id="rId79" Type="http://schemas.openxmlformats.org/officeDocument/2006/relationships/image" Target="../media/image108.svg"/><Relationship Id="rId102" Type="http://schemas.openxmlformats.org/officeDocument/2006/relationships/image" Target="../media/image85.png"/><Relationship Id="rId123" Type="http://schemas.openxmlformats.org/officeDocument/2006/relationships/image" Target="../media/image152.svg"/><Relationship Id="rId144" Type="http://schemas.openxmlformats.org/officeDocument/2006/relationships/image" Target="../media/image106.png"/><Relationship Id="rId90" Type="http://schemas.openxmlformats.org/officeDocument/2006/relationships/image" Target="../media/image79.png"/><Relationship Id="rId165" Type="http://schemas.openxmlformats.org/officeDocument/2006/relationships/image" Target="../media/image194.svg"/><Relationship Id="rId186" Type="http://schemas.openxmlformats.org/officeDocument/2006/relationships/image" Target="../media/image127.png"/><Relationship Id="rId27" Type="http://schemas.openxmlformats.org/officeDocument/2006/relationships/image" Target="../media/image56.svg"/><Relationship Id="rId48" Type="http://schemas.openxmlformats.org/officeDocument/2006/relationships/image" Target="../media/image58.png"/><Relationship Id="rId69" Type="http://schemas.openxmlformats.org/officeDocument/2006/relationships/image" Target="../media/image98.svg"/><Relationship Id="rId113" Type="http://schemas.openxmlformats.org/officeDocument/2006/relationships/image" Target="../media/image142.svg"/><Relationship Id="rId134" Type="http://schemas.openxmlformats.org/officeDocument/2006/relationships/image" Target="../media/image101.png"/><Relationship Id="rId80" Type="http://schemas.openxmlformats.org/officeDocument/2006/relationships/image" Target="../media/image74.png"/><Relationship Id="rId155" Type="http://schemas.openxmlformats.org/officeDocument/2006/relationships/image" Target="../media/image184.svg"/><Relationship Id="rId176" Type="http://schemas.openxmlformats.org/officeDocument/2006/relationships/image" Target="../media/image122.png"/><Relationship Id="rId17" Type="http://schemas.openxmlformats.org/officeDocument/2006/relationships/image" Target="../media/image46.svg"/><Relationship Id="rId38" Type="http://schemas.openxmlformats.org/officeDocument/2006/relationships/image" Target="../media/image53.png"/><Relationship Id="rId59" Type="http://schemas.openxmlformats.org/officeDocument/2006/relationships/image" Target="../media/image88.svg"/><Relationship Id="rId103" Type="http://schemas.openxmlformats.org/officeDocument/2006/relationships/image" Target="../media/image132.svg"/><Relationship Id="rId124" Type="http://schemas.openxmlformats.org/officeDocument/2006/relationships/image" Target="../media/image96.png"/><Relationship Id="rId70" Type="http://schemas.openxmlformats.org/officeDocument/2006/relationships/image" Target="../media/image69.png"/><Relationship Id="rId91" Type="http://schemas.openxmlformats.org/officeDocument/2006/relationships/image" Target="../media/image120.svg"/><Relationship Id="rId145" Type="http://schemas.openxmlformats.org/officeDocument/2006/relationships/image" Target="../media/image174.svg"/><Relationship Id="rId166" Type="http://schemas.openxmlformats.org/officeDocument/2006/relationships/image" Target="../media/image117.png"/><Relationship Id="rId187" Type="http://schemas.openxmlformats.org/officeDocument/2006/relationships/image" Target="../media/image216.svg"/><Relationship Id="rId1" Type="http://schemas.openxmlformats.org/officeDocument/2006/relationships/slideLayout" Target="../slideLayouts/slideLayout21.xml"/><Relationship Id="rId28" Type="http://schemas.openxmlformats.org/officeDocument/2006/relationships/image" Target="../media/image48.png"/><Relationship Id="rId49" Type="http://schemas.openxmlformats.org/officeDocument/2006/relationships/image" Target="../media/image78.svg"/><Relationship Id="rId114" Type="http://schemas.openxmlformats.org/officeDocument/2006/relationships/image" Target="../media/image91.png"/><Relationship Id="rId60" Type="http://schemas.openxmlformats.org/officeDocument/2006/relationships/image" Target="../media/image64.png"/><Relationship Id="rId81" Type="http://schemas.openxmlformats.org/officeDocument/2006/relationships/image" Target="../media/image110.svg"/><Relationship Id="rId135" Type="http://schemas.openxmlformats.org/officeDocument/2006/relationships/image" Target="../media/image164.svg"/><Relationship Id="rId156" Type="http://schemas.openxmlformats.org/officeDocument/2006/relationships/image" Target="../media/image112.png"/><Relationship Id="rId177" Type="http://schemas.openxmlformats.org/officeDocument/2006/relationships/image" Target="../media/image206.svg"/><Relationship Id="rId18" Type="http://schemas.openxmlformats.org/officeDocument/2006/relationships/image" Target="../media/image43.png"/><Relationship Id="rId39" Type="http://schemas.openxmlformats.org/officeDocument/2006/relationships/image" Target="../media/image68.sv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7.svg"/><Relationship Id="rId21" Type="http://schemas.openxmlformats.org/officeDocument/2006/relationships/image" Target="../media/image242.svg"/><Relationship Id="rId42" Type="http://schemas.openxmlformats.org/officeDocument/2006/relationships/image" Target="../media/image151.png"/><Relationship Id="rId63" Type="http://schemas.openxmlformats.org/officeDocument/2006/relationships/image" Target="../media/image284.svg"/><Relationship Id="rId84" Type="http://schemas.openxmlformats.org/officeDocument/2006/relationships/image" Target="../media/image172.png"/><Relationship Id="rId138" Type="http://schemas.openxmlformats.org/officeDocument/2006/relationships/image" Target="../media/image198.png"/><Relationship Id="rId159" Type="http://schemas.openxmlformats.org/officeDocument/2006/relationships/image" Target="../media/image379.svg"/><Relationship Id="rId170" Type="http://schemas.openxmlformats.org/officeDocument/2006/relationships/image" Target="../media/image214.png"/><Relationship Id="rId191" Type="http://schemas.openxmlformats.org/officeDocument/2006/relationships/image" Target="../media/image411.svg"/><Relationship Id="rId107" Type="http://schemas.openxmlformats.org/officeDocument/2006/relationships/image" Target="../media/image328.svg"/><Relationship Id="rId11" Type="http://schemas.openxmlformats.org/officeDocument/2006/relationships/image" Target="../media/image232.svg"/><Relationship Id="rId32" Type="http://schemas.openxmlformats.org/officeDocument/2006/relationships/image" Target="../media/image146.png"/><Relationship Id="rId53" Type="http://schemas.openxmlformats.org/officeDocument/2006/relationships/image" Target="../media/image274.svg"/><Relationship Id="rId74" Type="http://schemas.openxmlformats.org/officeDocument/2006/relationships/image" Target="../media/image167.png"/><Relationship Id="rId128" Type="http://schemas.openxmlformats.org/officeDocument/2006/relationships/image" Target="../media/image193.png"/><Relationship Id="rId149" Type="http://schemas.openxmlformats.org/officeDocument/2006/relationships/image" Target="../media/image369.svg"/><Relationship Id="rId5" Type="http://schemas.openxmlformats.org/officeDocument/2006/relationships/image" Target="../media/image226.svg"/><Relationship Id="rId95" Type="http://schemas.openxmlformats.org/officeDocument/2006/relationships/image" Target="../media/image316.svg"/><Relationship Id="rId160" Type="http://schemas.openxmlformats.org/officeDocument/2006/relationships/image" Target="../media/image209.png"/><Relationship Id="rId181" Type="http://schemas.openxmlformats.org/officeDocument/2006/relationships/image" Target="../media/image401.svg"/><Relationship Id="rId22" Type="http://schemas.openxmlformats.org/officeDocument/2006/relationships/image" Target="../media/image141.png"/><Relationship Id="rId43" Type="http://schemas.openxmlformats.org/officeDocument/2006/relationships/image" Target="../media/image264.svg"/><Relationship Id="rId64" Type="http://schemas.openxmlformats.org/officeDocument/2006/relationships/image" Target="../media/image162.png"/><Relationship Id="rId118" Type="http://schemas.openxmlformats.org/officeDocument/2006/relationships/image" Target="../media/image188.png"/><Relationship Id="rId139" Type="http://schemas.openxmlformats.org/officeDocument/2006/relationships/image" Target="../media/image359.svg"/><Relationship Id="rId85" Type="http://schemas.openxmlformats.org/officeDocument/2006/relationships/image" Target="../media/image306.svg"/><Relationship Id="rId150" Type="http://schemas.openxmlformats.org/officeDocument/2006/relationships/image" Target="../media/image204.png"/><Relationship Id="rId171" Type="http://schemas.openxmlformats.org/officeDocument/2006/relationships/image" Target="../media/image391.svg"/><Relationship Id="rId192" Type="http://schemas.openxmlformats.org/officeDocument/2006/relationships/image" Target="../media/image225.png"/><Relationship Id="rId12" Type="http://schemas.openxmlformats.org/officeDocument/2006/relationships/image" Target="../media/image136.png"/><Relationship Id="rId33" Type="http://schemas.openxmlformats.org/officeDocument/2006/relationships/image" Target="../media/image254.svg"/><Relationship Id="rId108" Type="http://schemas.openxmlformats.org/officeDocument/2006/relationships/image" Target="../media/image184.png"/><Relationship Id="rId129" Type="http://schemas.openxmlformats.org/officeDocument/2006/relationships/image" Target="../media/image349.svg"/><Relationship Id="rId54" Type="http://schemas.openxmlformats.org/officeDocument/2006/relationships/image" Target="../media/image157.png"/><Relationship Id="rId75" Type="http://schemas.openxmlformats.org/officeDocument/2006/relationships/image" Target="../media/image296.svg"/><Relationship Id="rId96" Type="http://schemas.openxmlformats.org/officeDocument/2006/relationships/image" Target="../media/image178.png"/><Relationship Id="rId140" Type="http://schemas.openxmlformats.org/officeDocument/2006/relationships/image" Target="../media/image199.png"/><Relationship Id="rId161" Type="http://schemas.openxmlformats.org/officeDocument/2006/relationships/image" Target="../media/image381.svg"/><Relationship Id="rId182" Type="http://schemas.openxmlformats.org/officeDocument/2006/relationships/image" Target="../media/image220.png"/><Relationship Id="rId6" Type="http://schemas.openxmlformats.org/officeDocument/2006/relationships/image" Target="../media/image133.png"/><Relationship Id="rId23" Type="http://schemas.openxmlformats.org/officeDocument/2006/relationships/image" Target="../media/image244.svg"/><Relationship Id="rId119" Type="http://schemas.openxmlformats.org/officeDocument/2006/relationships/image" Target="../media/image339.svg"/><Relationship Id="rId44" Type="http://schemas.openxmlformats.org/officeDocument/2006/relationships/image" Target="../media/image152.png"/><Relationship Id="rId65" Type="http://schemas.openxmlformats.org/officeDocument/2006/relationships/image" Target="../media/image286.svg"/><Relationship Id="rId86" Type="http://schemas.openxmlformats.org/officeDocument/2006/relationships/image" Target="../media/image173.png"/><Relationship Id="rId130" Type="http://schemas.openxmlformats.org/officeDocument/2006/relationships/image" Target="../media/image194.png"/><Relationship Id="rId151" Type="http://schemas.openxmlformats.org/officeDocument/2006/relationships/image" Target="../media/image371.svg"/><Relationship Id="rId172" Type="http://schemas.openxmlformats.org/officeDocument/2006/relationships/image" Target="../media/image215.png"/><Relationship Id="rId193" Type="http://schemas.openxmlformats.org/officeDocument/2006/relationships/image" Target="../media/image413.svg"/><Relationship Id="rId13" Type="http://schemas.openxmlformats.org/officeDocument/2006/relationships/image" Target="../media/image234.svg"/><Relationship Id="rId109" Type="http://schemas.openxmlformats.org/officeDocument/2006/relationships/image" Target="../media/image330.svg"/><Relationship Id="rId34" Type="http://schemas.openxmlformats.org/officeDocument/2006/relationships/image" Target="../media/image147.png"/><Relationship Id="rId50" Type="http://schemas.openxmlformats.org/officeDocument/2006/relationships/image" Target="../media/image155.png"/><Relationship Id="rId55" Type="http://schemas.openxmlformats.org/officeDocument/2006/relationships/image" Target="../media/image276.svg"/><Relationship Id="rId76" Type="http://schemas.openxmlformats.org/officeDocument/2006/relationships/image" Target="../media/image168.png"/><Relationship Id="rId97" Type="http://schemas.openxmlformats.org/officeDocument/2006/relationships/image" Target="../media/image318.svg"/><Relationship Id="rId104" Type="http://schemas.openxmlformats.org/officeDocument/2006/relationships/image" Target="../media/image182.png"/><Relationship Id="rId120" Type="http://schemas.openxmlformats.org/officeDocument/2006/relationships/image" Target="../media/image189.png"/><Relationship Id="rId125" Type="http://schemas.openxmlformats.org/officeDocument/2006/relationships/image" Target="../media/image345.svg"/><Relationship Id="rId141" Type="http://schemas.openxmlformats.org/officeDocument/2006/relationships/image" Target="../media/image361.svg"/><Relationship Id="rId146" Type="http://schemas.openxmlformats.org/officeDocument/2006/relationships/image" Target="../media/image202.png"/><Relationship Id="rId167" Type="http://schemas.openxmlformats.org/officeDocument/2006/relationships/image" Target="../media/image387.svg"/><Relationship Id="rId188" Type="http://schemas.openxmlformats.org/officeDocument/2006/relationships/image" Target="../media/image223.png"/><Relationship Id="rId7" Type="http://schemas.openxmlformats.org/officeDocument/2006/relationships/image" Target="../media/image228.svg"/><Relationship Id="rId71" Type="http://schemas.openxmlformats.org/officeDocument/2006/relationships/image" Target="../media/image292.svg"/><Relationship Id="rId92" Type="http://schemas.openxmlformats.org/officeDocument/2006/relationships/image" Target="../media/image176.png"/><Relationship Id="rId162" Type="http://schemas.openxmlformats.org/officeDocument/2006/relationships/image" Target="../media/image210.png"/><Relationship Id="rId183" Type="http://schemas.openxmlformats.org/officeDocument/2006/relationships/image" Target="../media/image403.svg"/><Relationship Id="rId2" Type="http://schemas.openxmlformats.org/officeDocument/2006/relationships/image" Target="../media/image131.png"/><Relationship Id="rId29" Type="http://schemas.openxmlformats.org/officeDocument/2006/relationships/image" Target="../media/image250.svg"/><Relationship Id="rId24" Type="http://schemas.openxmlformats.org/officeDocument/2006/relationships/image" Target="../media/image142.png"/><Relationship Id="rId40" Type="http://schemas.openxmlformats.org/officeDocument/2006/relationships/image" Target="../media/image150.png"/><Relationship Id="rId45" Type="http://schemas.openxmlformats.org/officeDocument/2006/relationships/image" Target="../media/image266.svg"/><Relationship Id="rId66" Type="http://schemas.openxmlformats.org/officeDocument/2006/relationships/image" Target="../media/image163.png"/><Relationship Id="rId87" Type="http://schemas.openxmlformats.org/officeDocument/2006/relationships/image" Target="../media/image308.svg"/><Relationship Id="rId110" Type="http://schemas.openxmlformats.org/officeDocument/2006/relationships/image" Target="../media/image185.png"/><Relationship Id="rId115" Type="http://schemas.openxmlformats.org/officeDocument/2006/relationships/image" Target="../media/image336.svg"/><Relationship Id="rId131" Type="http://schemas.openxmlformats.org/officeDocument/2006/relationships/image" Target="../media/image351.svg"/><Relationship Id="rId136" Type="http://schemas.openxmlformats.org/officeDocument/2006/relationships/image" Target="../media/image197.png"/><Relationship Id="rId157" Type="http://schemas.openxmlformats.org/officeDocument/2006/relationships/image" Target="../media/image377.svg"/><Relationship Id="rId178" Type="http://schemas.openxmlformats.org/officeDocument/2006/relationships/image" Target="../media/image218.png"/><Relationship Id="rId61" Type="http://schemas.openxmlformats.org/officeDocument/2006/relationships/image" Target="../media/image282.svg"/><Relationship Id="rId82" Type="http://schemas.openxmlformats.org/officeDocument/2006/relationships/image" Target="../media/image171.png"/><Relationship Id="rId152" Type="http://schemas.openxmlformats.org/officeDocument/2006/relationships/image" Target="../media/image205.png"/><Relationship Id="rId173" Type="http://schemas.openxmlformats.org/officeDocument/2006/relationships/image" Target="../media/image393.svg"/><Relationship Id="rId19" Type="http://schemas.openxmlformats.org/officeDocument/2006/relationships/image" Target="../media/image240.svg"/><Relationship Id="rId14" Type="http://schemas.openxmlformats.org/officeDocument/2006/relationships/image" Target="../media/image137.png"/><Relationship Id="rId30" Type="http://schemas.openxmlformats.org/officeDocument/2006/relationships/image" Target="../media/image145.png"/><Relationship Id="rId35" Type="http://schemas.openxmlformats.org/officeDocument/2006/relationships/image" Target="../media/image256.svg"/><Relationship Id="rId56" Type="http://schemas.openxmlformats.org/officeDocument/2006/relationships/image" Target="../media/image158.png"/><Relationship Id="rId77" Type="http://schemas.openxmlformats.org/officeDocument/2006/relationships/image" Target="../media/image298.svg"/><Relationship Id="rId100" Type="http://schemas.openxmlformats.org/officeDocument/2006/relationships/image" Target="../media/image180.png"/><Relationship Id="rId105" Type="http://schemas.openxmlformats.org/officeDocument/2006/relationships/image" Target="../media/image326.svg"/><Relationship Id="rId126" Type="http://schemas.openxmlformats.org/officeDocument/2006/relationships/image" Target="../media/image192.png"/><Relationship Id="rId147" Type="http://schemas.openxmlformats.org/officeDocument/2006/relationships/image" Target="../media/image367.svg"/><Relationship Id="rId168" Type="http://schemas.openxmlformats.org/officeDocument/2006/relationships/image" Target="../media/image213.png"/><Relationship Id="rId8" Type="http://schemas.openxmlformats.org/officeDocument/2006/relationships/image" Target="../media/image134.png"/><Relationship Id="rId51" Type="http://schemas.openxmlformats.org/officeDocument/2006/relationships/image" Target="../media/image272.svg"/><Relationship Id="rId72" Type="http://schemas.openxmlformats.org/officeDocument/2006/relationships/image" Target="../media/image166.png"/><Relationship Id="rId93" Type="http://schemas.openxmlformats.org/officeDocument/2006/relationships/image" Target="../media/image314.svg"/><Relationship Id="rId98" Type="http://schemas.openxmlformats.org/officeDocument/2006/relationships/image" Target="../media/image179.png"/><Relationship Id="rId121" Type="http://schemas.openxmlformats.org/officeDocument/2006/relationships/image" Target="../media/image341.svg"/><Relationship Id="rId142" Type="http://schemas.openxmlformats.org/officeDocument/2006/relationships/image" Target="../media/image200.png"/><Relationship Id="rId163" Type="http://schemas.openxmlformats.org/officeDocument/2006/relationships/image" Target="../media/image383.svg"/><Relationship Id="rId184" Type="http://schemas.openxmlformats.org/officeDocument/2006/relationships/image" Target="../media/image221.png"/><Relationship Id="rId189" Type="http://schemas.openxmlformats.org/officeDocument/2006/relationships/image" Target="../media/image409.svg"/><Relationship Id="rId3" Type="http://schemas.openxmlformats.org/officeDocument/2006/relationships/image" Target="../media/image224.svg"/><Relationship Id="rId25" Type="http://schemas.openxmlformats.org/officeDocument/2006/relationships/image" Target="../media/image246.svg"/><Relationship Id="rId46" Type="http://schemas.openxmlformats.org/officeDocument/2006/relationships/image" Target="../media/image153.png"/><Relationship Id="rId67" Type="http://schemas.openxmlformats.org/officeDocument/2006/relationships/image" Target="../media/image288.svg"/><Relationship Id="rId116" Type="http://schemas.openxmlformats.org/officeDocument/2006/relationships/image" Target="../media/image104.png"/><Relationship Id="rId137" Type="http://schemas.openxmlformats.org/officeDocument/2006/relationships/image" Target="../media/image357.svg"/><Relationship Id="rId158" Type="http://schemas.openxmlformats.org/officeDocument/2006/relationships/image" Target="../media/image208.png"/><Relationship Id="rId20" Type="http://schemas.openxmlformats.org/officeDocument/2006/relationships/image" Target="../media/image140.png"/><Relationship Id="rId41" Type="http://schemas.openxmlformats.org/officeDocument/2006/relationships/image" Target="../media/image262.svg"/><Relationship Id="rId62" Type="http://schemas.openxmlformats.org/officeDocument/2006/relationships/image" Target="../media/image161.png"/><Relationship Id="rId83" Type="http://schemas.openxmlformats.org/officeDocument/2006/relationships/image" Target="../media/image304.svg"/><Relationship Id="rId88" Type="http://schemas.openxmlformats.org/officeDocument/2006/relationships/image" Target="../media/image174.png"/><Relationship Id="rId111" Type="http://schemas.openxmlformats.org/officeDocument/2006/relationships/image" Target="../media/image332.svg"/><Relationship Id="rId132" Type="http://schemas.openxmlformats.org/officeDocument/2006/relationships/image" Target="../media/image195.png"/><Relationship Id="rId153" Type="http://schemas.openxmlformats.org/officeDocument/2006/relationships/image" Target="../media/image373.svg"/><Relationship Id="rId174" Type="http://schemas.openxmlformats.org/officeDocument/2006/relationships/image" Target="../media/image216.png"/><Relationship Id="rId179" Type="http://schemas.openxmlformats.org/officeDocument/2006/relationships/image" Target="../media/image399.svg"/><Relationship Id="rId190" Type="http://schemas.openxmlformats.org/officeDocument/2006/relationships/image" Target="../media/image224.png"/><Relationship Id="rId15" Type="http://schemas.openxmlformats.org/officeDocument/2006/relationships/image" Target="../media/image236.svg"/><Relationship Id="rId36" Type="http://schemas.openxmlformats.org/officeDocument/2006/relationships/image" Target="../media/image148.png"/><Relationship Id="rId57" Type="http://schemas.openxmlformats.org/officeDocument/2006/relationships/image" Target="../media/image278.svg"/><Relationship Id="rId106" Type="http://schemas.openxmlformats.org/officeDocument/2006/relationships/image" Target="../media/image183.png"/><Relationship Id="rId127" Type="http://schemas.openxmlformats.org/officeDocument/2006/relationships/image" Target="../media/image347.svg"/><Relationship Id="rId10" Type="http://schemas.openxmlformats.org/officeDocument/2006/relationships/image" Target="../media/image135.png"/><Relationship Id="rId31" Type="http://schemas.openxmlformats.org/officeDocument/2006/relationships/image" Target="../media/image252.svg"/><Relationship Id="rId52" Type="http://schemas.openxmlformats.org/officeDocument/2006/relationships/image" Target="../media/image156.png"/><Relationship Id="rId73" Type="http://schemas.openxmlformats.org/officeDocument/2006/relationships/image" Target="../media/image294.svg"/><Relationship Id="rId78" Type="http://schemas.openxmlformats.org/officeDocument/2006/relationships/image" Target="../media/image169.png"/><Relationship Id="rId94" Type="http://schemas.openxmlformats.org/officeDocument/2006/relationships/image" Target="../media/image177.png"/><Relationship Id="rId99" Type="http://schemas.openxmlformats.org/officeDocument/2006/relationships/image" Target="../media/image320.svg"/><Relationship Id="rId101" Type="http://schemas.openxmlformats.org/officeDocument/2006/relationships/image" Target="../media/image322.svg"/><Relationship Id="rId122" Type="http://schemas.openxmlformats.org/officeDocument/2006/relationships/image" Target="../media/image190.png"/><Relationship Id="rId143" Type="http://schemas.openxmlformats.org/officeDocument/2006/relationships/image" Target="../media/image363.svg"/><Relationship Id="rId148" Type="http://schemas.openxmlformats.org/officeDocument/2006/relationships/image" Target="../media/image203.png"/><Relationship Id="rId164" Type="http://schemas.openxmlformats.org/officeDocument/2006/relationships/image" Target="../media/image211.png"/><Relationship Id="rId169" Type="http://schemas.openxmlformats.org/officeDocument/2006/relationships/image" Target="../media/image389.svg"/><Relationship Id="rId185" Type="http://schemas.openxmlformats.org/officeDocument/2006/relationships/image" Target="../media/image405.svg"/><Relationship Id="rId4" Type="http://schemas.openxmlformats.org/officeDocument/2006/relationships/image" Target="../media/image132.png"/><Relationship Id="rId9" Type="http://schemas.openxmlformats.org/officeDocument/2006/relationships/image" Target="../media/image230.svg"/><Relationship Id="rId180" Type="http://schemas.openxmlformats.org/officeDocument/2006/relationships/image" Target="../media/image219.png"/><Relationship Id="rId26" Type="http://schemas.openxmlformats.org/officeDocument/2006/relationships/image" Target="../media/image143.png"/><Relationship Id="rId47" Type="http://schemas.openxmlformats.org/officeDocument/2006/relationships/image" Target="../media/image268.svg"/><Relationship Id="rId68" Type="http://schemas.openxmlformats.org/officeDocument/2006/relationships/image" Target="../media/image164.png"/><Relationship Id="rId89" Type="http://schemas.openxmlformats.org/officeDocument/2006/relationships/image" Target="../media/image310.svg"/><Relationship Id="rId112" Type="http://schemas.openxmlformats.org/officeDocument/2006/relationships/image" Target="../media/image186.png"/><Relationship Id="rId133" Type="http://schemas.openxmlformats.org/officeDocument/2006/relationships/image" Target="../media/image353.svg"/><Relationship Id="rId154" Type="http://schemas.openxmlformats.org/officeDocument/2006/relationships/image" Target="../media/image206.png"/><Relationship Id="rId175" Type="http://schemas.openxmlformats.org/officeDocument/2006/relationships/image" Target="../media/image395.svg"/><Relationship Id="rId16" Type="http://schemas.openxmlformats.org/officeDocument/2006/relationships/image" Target="../media/image138.png"/><Relationship Id="rId37" Type="http://schemas.openxmlformats.org/officeDocument/2006/relationships/image" Target="../media/image258.svg"/><Relationship Id="rId58" Type="http://schemas.openxmlformats.org/officeDocument/2006/relationships/image" Target="../media/image159.png"/><Relationship Id="rId79" Type="http://schemas.openxmlformats.org/officeDocument/2006/relationships/image" Target="../media/image300.svg"/><Relationship Id="rId102" Type="http://schemas.openxmlformats.org/officeDocument/2006/relationships/image" Target="../media/image181.png"/><Relationship Id="rId123" Type="http://schemas.openxmlformats.org/officeDocument/2006/relationships/image" Target="../media/image343.svg"/><Relationship Id="rId144" Type="http://schemas.openxmlformats.org/officeDocument/2006/relationships/image" Target="../media/image201.png"/><Relationship Id="rId90" Type="http://schemas.openxmlformats.org/officeDocument/2006/relationships/image" Target="../media/image175.png"/><Relationship Id="rId165" Type="http://schemas.openxmlformats.org/officeDocument/2006/relationships/image" Target="../media/image385.svg"/><Relationship Id="rId186" Type="http://schemas.openxmlformats.org/officeDocument/2006/relationships/image" Target="../media/image222.png"/><Relationship Id="rId27" Type="http://schemas.openxmlformats.org/officeDocument/2006/relationships/image" Target="../media/image248.svg"/><Relationship Id="rId48" Type="http://schemas.openxmlformats.org/officeDocument/2006/relationships/image" Target="../media/image154.png"/><Relationship Id="rId69" Type="http://schemas.openxmlformats.org/officeDocument/2006/relationships/image" Target="../media/image290.svg"/><Relationship Id="rId113" Type="http://schemas.openxmlformats.org/officeDocument/2006/relationships/image" Target="../media/image334.svg"/><Relationship Id="rId134" Type="http://schemas.openxmlformats.org/officeDocument/2006/relationships/image" Target="../media/image196.png"/><Relationship Id="rId80" Type="http://schemas.openxmlformats.org/officeDocument/2006/relationships/image" Target="../media/image170.png"/><Relationship Id="rId155" Type="http://schemas.openxmlformats.org/officeDocument/2006/relationships/image" Target="../media/image375.svg"/><Relationship Id="rId176" Type="http://schemas.openxmlformats.org/officeDocument/2006/relationships/image" Target="../media/image217.png"/><Relationship Id="rId17" Type="http://schemas.openxmlformats.org/officeDocument/2006/relationships/image" Target="../media/image238.svg"/><Relationship Id="rId38" Type="http://schemas.openxmlformats.org/officeDocument/2006/relationships/image" Target="../media/image149.png"/><Relationship Id="rId59" Type="http://schemas.openxmlformats.org/officeDocument/2006/relationships/image" Target="../media/image280.svg"/><Relationship Id="rId103" Type="http://schemas.openxmlformats.org/officeDocument/2006/relationships/image" Target="../media/image324.svg"/><Relationship Id="rId124" Type="http://schemas.openxmlformats.org/officeDocument/2006/relationships/image" Target="../media/image191.png"/><Relationship Id="rId70" Type="http://schemas.openxmlformats.org/officeDocument/2006/relationships/image" Target="../media/image165.png"/><Relationship Id="rId91" Type="http://schemas.openxmlformats.org/officeDocument/2006/relationships/image" Target="../media/image312.svg"/><Relationship Id="rId145" Type="http://schemas.openxmlformats.org/officeDocument/2006/relationships/image" Target="../media/image365.svg"/><Relationship Id="rId166" Type="http://schemas.openxmlformats.org/officeDocument/2006/relationships/image" Target="../media/image212.png"/><Relationship Id="rId187" Type="http://schemas.openxmlformats.org/officeDocument/2006/relationships/image" Target="../media/image407.svg"/><Relationship Id="rId1" Type="http://schemas.openxmlformats.org/officeDocument/2006/relationships/slideLayout" Target="../slideLayouts/slideLayout21.xml"/><Relationship Id="rId28" Type="http://schemas.openxmlformats.org/officeDocument/2006/relationships/image" Target="../media/image144.png"/><Relationship Id="rId49" Type="http://schemas.openxmlformats.org/officeDocument/2006/relationships/image" Target="../media/image270.svg"/><Relationship Id="rId114" Type="http://schemas.openxmlformats.org/officeDocument/2006/relationships/image" Target="../media/image187.png"/><Relationship Id="rId60" Type="http://schemas.openxmlformats.org/officeDocument/2006/relationships/image" Target="../media/image160.png"/><Relationship Id="rId81" Type="http://schemas.openxmlformats.org/officeDocument/2006/relationships/image" Target="../media/image302.svg"/><Relationship Id="rId135" Type="http://schemas.openxmlformats.org/officeDocument/2006/relationships/image" Target="../media/image355.svg"/><Relationship Id="rId156" Type="http://schemas.openxmlformats.org/officeDocument/2006/relationships/image" Target="../media/image207.png"/><Relationship Id="rId177" Type="http://schemas.openxmlformats.org/officeDocument/2006/relationships/image" Target="../media/image397.svg"/><Relationship Id="rId18" Type="http://schemas.openxmlformats.org/officeDocument/2006/relationships/image" Target="../media/image139.png"/><Relationship Id="rId39" Type="http://schemas.openxmlformats.org/officeDocument/2006/relationships/image" Target="../media/image26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E15AA4-C89A-4A17-89B7-21D1756FABE1}"/>
              </a:ext>
            </a:extLst>
          </p:cNvPr>
          <p:cNvSpPr txBox="1"/>
          <p:nvPr/>
        </p:nvSpPr>
        <p:spPr>
          <a:xfrm>
            <a:off x="1803400" y="3586519"/>
            <a:ext cx="85852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anose="020B0604020202020204" pitchFamily="34" charset="0"/>
              </a:rPr>
              <a:t>HHJ UJS LGW HJH</a:t>
            </a:r>
            <a:endParaRPr lang="ko-KR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C0FEB-FB68-49DC-BF9E-3554F256DE1D}"/>
              </a:ext>
            </a:extLst>
          </p:cNvPr>
          <p:cNvSpPr txBox="1"/>
          <p:nvPr/>
        </p:nvSpPr>
        <p:spPr>
          <a:xfrm>
            <a:off x="4164464" y="4749620"/>
            <a:ext cx="3863073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2024. 02. 05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AEB16-972D-4846-8F74-8E25B823A339}"/>
              </a:ext>
            </a:extLst>
          </p:cNvPr>
          <p:cNvSpPr txBox="1"/>
          <p:nvPr/>
        </p:nvSpPr>
        <p:spPr>
          <a:xfrm>
            <a:off x="1803400" y="1647412"/>
            <a:ext cx="8585200" cy="1938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TEAM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Omakase</a:t>
            </a:r>
            <a:endParaRPr lang="ko-KR" altLang="en-US" sz="6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29E4E-DA8F-4B05-9812-56A3DBAE37F0}"/>
              </a:ext>
            </a:extLst>
          </p:cNvPr>
          <p:cNvSpPr txBox="1"/>
          <p:nvPr/>
        </p:nvSpPr>
        <p:spPr>
          <a:xfrm>
            <a:off x="4164464" y="4210605"/>
            <a:ext cx="3863073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Intel AI SW Academy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6958"/>
          <a:stretch/>
        </p:blipFill>
        <p:spPr>
          <a:xfrm>
            <a:off x="1381149" y="1613416"/>
            <a:ext cx="8991600" cy="1262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1149" y="2059781"/>
            <a:ext cx="5057775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A22A8-7CC7-4C7C-9240-475E97108BFE}"/>
              </a:ext>
            </a:extLst>
          </p:cNvPr>
          <p:cNvSpPr txBox="1"/>
          <p:nvPr/>
        </p:nvSpPr>
        <p:spPr>
          <a:xfrm>
            <a:off x="2371749" y="3303182"/>
            <a:ext cx="6381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적은 양의 리뷰를 가진 음식점도 나오다 보니 신뢰성 문제가 생김</a:t>
            </a:r>
            <a:endParaRPr lang="en-US" altLang="ko-KR" sz="1600" b="1" dirty="0" smtClean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-&gt; 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글자 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수가 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5000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개 이상인 </a:t>
            </a:r>
            <a:r>
              <a:rPr lang="ko-KR" altLang="en-US" sz="1600" b="1" dirty="0" err="1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리뷰만을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데이터에 포함 시킴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 </a:t>
            </a:r>
          </a:p>
          <a:p>
            <a:pPr algn="ctr"/>
            <a:endParaRPr lang="ko-KR" altLang="en-US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01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1874"/>
          <a:stretch/>
        </p:blipFill>
        <p:spPr>
          <a:xfrm>
            <a:off x="1597455" y="1247775"/>
            <a:ext cx="8316486" cy="2026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16" y="3776639"/>
            <a:ext cx="1814633" cy="350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A22A8-7CC7-4C7C-9240-475E97108BFE}"/>
              </a:ext>
            </a:extLst>
          </p:cNvPr>
          <p:cNvSpPr txBox="1"/>
          <p:nvPr/>
        </p:nvSpPr>
        <p:spPr>
          <a:xfrm>
            <a:off x="1847874" y="3952087"/>
            <a:ext cx="6381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‘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맛집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’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이라는 키워드를 입력했을 경우 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‘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나다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’ 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와 같이 관련이 없는 연관 단어들이 나옴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 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-&gt;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관련 없는 단어들을 찾아서 제외시킴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  <a:endParaRPr lang="en-US" altLang="ko-KR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endParaRPr lang="ko-KR" altLang="en-US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5124" y="2564606"/>
            <a:ext cx="695301" cy="3690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333750" y="3000375"/>
            <a:ext cx="1057275" cy="67627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7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064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9EF3E-22B2-9C62-334D-6D9971B0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2175409"/>
            <a:ext cx="10305143" cy="2784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A8825-9BA1-04A3-C70B-D5A22958E44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955A9-4D05-0AF3-F4ED-7A10CB4B1872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235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64A9C4-EB5F-1DE4-F7B6-A87B1456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3" y="1749462"/>
            <a:ext cx="9514114" cy="3503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EDD86-929A-ED21-FE38-A82566B0F73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C4593-47D0-311A-44B9-1F55979E0DA2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70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2799E7-8866-1F1F-B2A4-B4C62674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28" y="1186451"/>
            <a:ext cx="8545797" cy="4815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24" y="1509712"/>
            <a:ext cx="89916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6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30" y="1702307"/>
            <a:ext cx="8316486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7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94" y="1435661"/>
            <a:ext cx="776395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0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81F03F-F58F-4C06-9F22-5B4B7054E86C}"/>
              </a:ext>
            </a:extLst>
          </p:cNvPr>
          <p:cNvSpPr txBox="1"/>
          <p:nvPr/>
        </p:nvSpPr>
        <p:spPr>
          <a:xfrm>
            <a:off x="3162300" y="2828837"/>
            <a:ext cx="58674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64E05F9-E687-49DD-9E22-3DB3BAED49D2}"/>
              </a:ext>
            </a:extLst>
          </p:cNvPr>
          <p:cNvSpPr txBox="1"/>
          <p:nvPr/>
        </p:nvSpPr>
        <p:spPr>
          <a:xfrm>
            <a:off x="1708004" y="925647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56ABE5-8732-4E5F-A1FD-08B18B6268A1}"/>
              </a:ext>
            </a:extLst>
          </p:cNvPr>
          <p:cNvSpPr/>
          <p:nvPr/>
        </p:nvSpPr>
        <p:spPr>
          <a:xfrm>
            <a:off x="1098404" y="2106767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01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0F3716-E364-4A3D-8096-E213A18BE63F}"/>
              </a:ext>
            </a:extLst>
          </p:cNvPr>
          <p:cNvSpPr txBox="1"/>
          <p:nvPr/>
        </p:nvSpPr>
        <p:spPr>
          <a:xfrm>
            <a:off x="1098407" y="2891608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solidFill>
                  <a:schemeClr val="bg1"/>
                </a:solidFill>
              </a:rPr>
              <a:t>WebSite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Code Problem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Result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E376D3-EA3C-4103-B92A-74849F9B2EA9}"/>
              </a:ext>
            </a:extLst>
          </p:cNvPr>
          <p:cNvSpPr/>
          <p:nvPr/>
        </p:nvSpPr>
        <p:spPr>
          <a:xfrm>
            <a:off x="1098408" y="2383866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5F4F8-FB9A-462E-901D-9CB647D46442}"/>
              </a:ext>
            </a:extLst>
          </p:cNvPr>
          <p:cNvSpPr/>
          <p:nvPr/>
        </p:nvSpPr>
        <p:spPr>
          <a:xfrm>
            <a:off x="6673705" y="2106767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02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F6FBA3-48C7-4A34-9E81-9B6ABEF49CAE}"/>
              </a:ext>
            </a:extLst>
          </p:cNvPr>
          <p:cNvSpPr txBox="1"/>
          <p:nvPr/>
        </p:nvSpPr>
        <p:spPr>
          <a:xfrm>
            <a:off x="6673709" y="2900794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Ut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01B197-90CC-44BE-9ED8-0FEC6FEB8D2F}"/>
              </a:ext>
            </a:extLst>
          </p:cNvPr>
          <p:cNvSpPr/>
          <p:nvPr/>
        </p:nvSpPr>
        <p:spPr>
          <a:xfrm>
            <a:off x="6673709" y="2383866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Preprocessing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F8BC2B-3C41-4EFA-AEA2-3F563F5DBF58}"/>
              </a:ext>
            </a:extLst>
          </p:cNvPr>
          <p:cNvSpPr/>
          <p:nvPr/>
        </p:nvSpPr>
        <p:spPr>
          <a:xfrm>
            <a:off x="1098404" y="4184219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03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225AFC-67E1-4F41-9FA2-AC93C1F8444F}"/>
              </a:ext>
            </a:extLst>
          </p:cNvPr>
          <p:cNvSpPr txBox="1"/>
          <p:nvPr/>
        </p:nvSpPr>
        <p:spPr>
          <a:xfrm>
            <a:off x="1098408" y="4978246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Ut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6EBC7F-30A4-4FCC-AC71-3ECDBD9AD7AE}"/>
              </a:ext>
            </a:extLst>
          </p:cNvPr>
          <p:cNvSpPr/>
          <p:nvPr/>
        </p:nvSpPr>
        <p:spPr>
          <a:xfrm>
            <a:off x="1098408" y="4461318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PYQT5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A03249-332E-4266-882F-3234308556F4}"/>
              </a:ext>
            </a:extLst>
          </p:cNvPr>
          <p:cNvSpPr/>
          <p:nvPr/>
        </p:nvSpPr>
        <p:spPr>
          <a:xfrm>
            <a:off x="6673705" y="4184219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04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B8917-706E-4B14-877D-415212E95BA9}"/>
              </a:ext>
            </a:extLst>
          </p:cNvPr>
          <p:cNvSpPr txBox="1"/>
          <p:nvPr/>
        </p:nvSpPr>
        <p:spPr>
          <a:xfrm>
            <a:off x="6673709" y="4978246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Ut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603386-431E-4738-9642-5338E8A66107}"/>
              </a:ext>
            </a:extLst>
          </p:cNvPr>
          <p:cNvSpPr/>
          <p:nvPr/>
        </p:nvSpPr>
        <p:spPr>
          <a:xfrm>
            <a:off x="6673709" y="4461318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153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7CD56A-8038-422A-9E16-5A2DEDA151E8}"/>
              </a:ext>
            </a:extLst>
          </p:cNvPr>
          <p:cNvSpPr txBox="1"/>
          <p:nvPr/>
        </p:nvSpPr>
        <p:spPr>
          <a:xfrm>
            <a:off x="4610124" y="1790591"/>
            <a:ext cx="7265249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Overview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51E602B0-1210-4554-9305-E016FDDCD9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9A8C996-98BE-48E8-BECC-E90E8777AE43}"/>
              </a:ext>
            </a:extLst>
          </p:cNvPr>
          <p:cNvSpPr>
            <a:spLocks noChangeAspect="1"/>
          </p:cNvSpPr>
          <p:nvPr/>
        </p:nvSpPr>
        <p:spPr>
          <a:xfrm>
            <a:off x="5778362" y="2315536"/>
            <a:ext cx="1116000" cy="1116000"/>
          </a:xfrm>
          <a:prstGeom prst="ellipse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rgbClr val="D9300D"/>
                </a:solidFill>
                <a:latin typeface="+mj-lt"/>
              </a:rPr>
              <a:t>01</a:t>
            </a:r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22A8-7CC7-4C7C-9240-475E97108BFE}"/>
              </a:ext>
            </a:extLst>
          </p:cNvPr>
          <p:cNvSpPr txBox="1"/>
          <p:nvPr/>
        </p:nvSpPr>
        <p:spPr>
          <a:xfrm>
            <a:off x="4610124" y="4274732"/>
            <a:ext cx="3452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5F0EEC-F7D4-4960-A30A-1AC8C1396543}"/>
              </a:ext>
            </a:extLst>
          </p:cNvPr>
          <p:cNvSpPr/>
          <p:nvPr/>
        </p:nvSpPr>
        <p:spPr>
          <a:xfrm>
            <a:off x="4613864" y="3694871"/>
            <a:ext cx="3444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F368FF-F1E4-45EE-92B0-291C75678A9A}"/>
              </a:ext>
            </a:extLst>
          </p:cNvPr>
          <p:cNvSpPr>
            <a:spLocks noChangeAspect="1"/>
          </p:cNvSpPr>
          <p:nvPr/>
        </p:nvSpPr>
        <p:spPr>
          <a:xfrm>
            <a:off x="9594874" y="2315536"/>
            <a:ext cx="1116000" cy="1116000"/>
          </a:xfrm>
          <a:prstGeom prst="ellipse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02</a:t>
            </a:r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6F7F7-0928-4BFC-9FBB-340D8104098D}"/>
              </a:ext>
            </a:extLst>
          </p:cNvPr>
          <p:cNvSpPr txBox="1"/>
          <p:nvPr/>
        </p:nvSpPr>
        <p:spPr>
          <a:xfrm>
            <a:off x="8426636" y="4274732"/>
            <a:ext cx="3452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labore</a:t>
            </a:r>
            <a:r>
              <a:rPr lang="en-US" altLang="ko-KR" sz="1600" dirty="0">
                <a:solidFill>
                  <a:schemeClr val="bg1"/>
                </a:solidFill>
              </a:rPr>
              <a:t> et dolore magna </a:t>
            </a:r>
            <a:r>
              <a:rPr lang="en-US" altLang="ko-KR" sz="1600" dirty="0" err="1">
                <a:solidFill>
                  <a:schemeClr val="bg1"/>
                </a:solidFill>
              </a:rPr>
              <a:t>aliqua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B78E0E-455F-4AE5-BEF2-B87A4A9CA128}"/>
              </a:ext>
            </a:extLst>
          </p:cNvPr>
          <p:cNvSpPr/>
          <p:nvPr/>
        </p:nvSpPr>
        <p:spPr>
          <a:xfrm>
            <a:off x="8430376" y="3694871"/>
            <a:ext cx="3444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5554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1BCB019-9949-485E-9D1B-97A14E3986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5149828" y="965424"/>
            <a:ext cx="6031518" cy="461665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400" b="0" dirty="0">
                <a:solidFill>
                  <a:schemeClr val="bg1"/>
                </a:solidFill>
                <a:latin typeface="+mj-lt"/>
              </a:rPr>
              <a:t>Introduction</a:t>
            </a:r>
            <a:endParaRPr lang="ko-KR" altLang="en-US" sz="2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65F520-BB51-4CED-AD17-27BCE12BA12F}"/>
              </a:ext>
            </a:extLst>
          </p:cNvPr>
          <p:cNvSpPr txBox="1"/>
          <p:nvPr/>
        </p:nvSpPr>
        <p:spPr>
          <a:xfrm>
            <a:off x="5149829" y="2800620"/>
            <a:ext cx="288731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29BFF9-197B-44EB-8972-E574F2FBBD63}"/>
              </a:ext>
            </a:extLst>
          </p:cNvPr>
          <p:cNvSpPr/>
          <p:nvPr/>
        </p:nvSpPr>
        <p:spPr>
          <a:xfrm>
            <a:off x="5149828" y="2274255"/>
            <a:ext cx="288731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D1276C-802D-4653-9577-794247570A0E}"/>
              </a:ext>
            </a:extLst>
          </p:cNvPr>
          <p:cNvSpPr txBox="1"/>
          <p:nvPr/>
        </p:nvSpPr>
        <p:spPr>
          <a:xfrm>
            <a:off x="8294037" y="2800620"/>
            <a:ext cx="288731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7560EC7-E9F0-4DB1-B683-622AD45FD6BE}"/>
              </a:ext>
            </a:extLst>
          </p:cNvPr>
          <p:cNvSpPr/>
          <p:nvPr/>
        </p:nvSpPr>
        <p:spPr>
          <a:xfrm>
            <a:off x="8294036" y="2274255"/>
            <a:ext cx="288731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33AFBD-9953-4851-842B-C10BF4619E5B}"/>
              </a:ext>
            </a:extLst>
          </p:cNvPr>
          <p:cNvSpPr txBox="1"/>
          <p:nvPr/>
        </p:nvSpPr>
        <p:spPr>
          <a:xfrm>
            <a:off x="5149829" y="4938469"/>
            <a:ext cx="288731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6C2E7A-8AE6-4338-A1EA-6057D2030CC6}"/>
              </a:ext>
            </a:extLst>
          </p:cNvPr>
          <p:cNvSpPr/>
          <p:nvPr/>
        </p:nvSpPr>
        <p:spPr>
          <a:xfrm>
            <a:off x="5149828" y="4412104"/>
            <a:ext cx="288731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96BFED-D9EE-4710-A61A-BE42AACC5A14}"/>
              </a:ext>
            </a:extLst>
          </p:cNvPr>
          <p:cNvSpPr txBox="1"/>
          <p:nvPr/>
        </p:nvSpPr>
        <p:spPr>
          <a:xfrm>
            <a:off x="8294037" y="4938469"/>
            <a:ext cx="2887310" cy="9541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5B2500-A04F-4A7A-AA4B-088B439D770B}"/>
              </a:ext>
            </a:extLst>
          </p:cNvPr>
          <p:cNvSpPr/>
          <p:nvPr/>
        </p:nvSpPr>
        <p:spPr>
          <a:xfrm>
            <a:off x="8294036" y="4412104"/>
            <a:ext cx="288731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ED4B309-F111-48C2-952A-E924C1166643}"/>
              </a:ext>
            </a:extLst>
          </p:cNvPr>
          <p:cNvGrpSpPr/>
          <p:nvPr/>
        </p:nvGrpSpPr>
        <p:grpSpPr>
          <a:xfrm>
            <a:off x="5199026" y="1797201"/>
            <a:ext cx="390525" cy="390525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207C91CD-9289-47EC-B046-3C91E5791C15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F99A9C5-C529-4FA9-AEF4-F4D8F306038D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5ACC42B-2AF2-4C8C-89FC-165F0A81840C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B72E4E03-ED15-4719-A5CE-A737E9777682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C41513D-B05F-4136-BAA5-DE5680A831B1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58DC07D-7934-4DD4-919D-FD8E7C36EAC4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840AAF47-B8B1-4AE2-8224-636DABAE5E14}"/>
              </a:ext>
            </a:extLst>
          </p:cNvPr>
          <p:cNvSpPr/>
          <p:nvPr/>
        </p:nvSpPr>
        <p:spPr>
          <a:xfrm>
            <a:off x="5223951" y="3950439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F9D1050-2600-43E4-850F-0AF01090838B}"/>
              </a:ext>
            </a:extLst>
          </p:cNvPr>
          <p:cNvGrpSpPr/>
          <p:nvPr/>
        </p:nvGrpSpPr>
        <p:grpSpPr>
          <a:xfrm>
            <a:off x="8384729" y="1817336"/>
            <a:ext cx="390525" cy="390525"/>
            <a:chOff x="4144033" y="2229040"/>
            <a:chExt cx="390525" cy="390525"/>
          </a:xfrm>
          <a:solidFill>
            <a:schemeClr val="bg1"/>
          </a:solidFill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C29C4AAE-A432-4596-8106-D9B59BE1C933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76B5D61-F3E1-4AA8-9003-340558F9B287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735222C-FFE0-4120-A6FC-F7B7709A521C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6A32463-6209-4016-A9B9-A04AF2A5D017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F3D8E9B-E2F9-423F-A00A-FF570DB426FF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C525443-7AE0-4305-9076-82931A9D9682}"/>
              </a:ext>
            </a:extLst>
          </p:cNvPr>
          <p:cNvGrpSpPr/>
          <p:nvPr/>
        </p:nvGrpSpPr>
        <p:grpSpPr>
          <a:xfrm>
            <a:off x="8347044" y="3944122"/>
            <a:ext cx="371475" cy="390525"/>
            <a:chOff x="4143556" y="4903660"/>
            <a:chExt cx="371475" cy="390525"/>
          </a:xfrm>
          <a:solidFill>
            <a:schemeClr val="bg1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BC983AB-1F21-43D0-B1B6-2E5F23616975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10FBB50-72F7-452B-A12D-7C6BE49D90AF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C414596-9F64-40D2-9D37-81DA38125011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DD68A2F-C9AA-4CDF-A09C-5B8020671F3A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54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17BFF5-5853-4C45-920F-96AD600E7611}"/>
              </a:ext>
            </a:extLst>
          </p:cNvPr>
          <p:cNvSpPr/>
          <p:nvPr/>
        </p:nvSpPr>
        <p:spPr>
          <a:xfrm>
            <a:off x="1061886" y="1686306"/>
            <a:ext cx="3021911" cy="413294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427F5B-ECCA-44C5-8DB2-4397D57B0680}"/>
              </a:ext>
            </a:extLst>
          </p:cNvPr>
          <p:cNvSpPr/>
          <p:nvPr/>
        </p:nvSpPr>
        <p:spPr>
          <a:xfrm>
            <a:off x="4585045" y="1686306"/>
            <a:ext cx="3021911" cy="413294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672CD-7780-4AD7-8DF7-BA723946019D}"/>
              </a:ext>
            </a:extLst>
          </p:cNvPr>
          <p:cNvSpPr/>
          <p:nvPr/>
        </p:nvSpPr>
        <p:spPr>
          <a:xfrm>
            <a:off x="8103289" y="1686306"/>
            <a:ext cx="3021911" cy="413294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1D877F-3366-412F-98FF-F64A9A93E75C}"/>
              </a:ext>
            </a:extLst>
          </p:cNvPr>
          <p:cNvSpPr txBox="1"/>
          <p:nvPr/>
        </p:nvSpPr>
        <p:spPr>
          <a:xfrm>
            <a:off x="1247349" y="4541261"/>
            <a:ext cx="2650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D9300D"/>
                </a:solidFill>
              </a:rPr>
              <a:t>amet</a:t>
            </a:r>
            <a:r>
              <a:rPr lang="en-US" altLang="ko-KR" sz="1400" dirty="0">
                <a:solidFill>
                  <a:srgbClr val="D9300D"/>
                </a:solidFill>
              </a:rPr>
              <a:t>, </a:t>
            </a:r>
            <a:r>
              <a:rPr lang="en-US" altLang="ko-KR" sz="14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elit</a:t>
            </a:r>
            <a:r>
              <a:rPr lang="en-US" altLang="ko-KR" sz="1400" dirty="0">
                <a:solidFill>
                  <a:srgbClr val="D9300D"/>
                </a:solidFill>
              </a:rPr>
              <a:t>, sed do </a:t>
            </a:r>
            <a:r>
              <a:rPr lang="en-US" altLang="ko-KR" sz="1400" dirty="0" err="1">
                <a:solidFill>
                  <a:srgbClr val="D9300D"/>
                </a:solidFill>
              </a:rPr>
              <a:t>eiusmod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tempor</a:t>
            </a:r>
            <a:endParaRPr lang="ko-KR" altLang="en-US" sz="1400" dirty="0">
              <a:solidFill>
                <a:srgbClr val="D9300D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1FBE43-291D-4E96-BBBD-D61FBB5D6067}"/>
              </a:ext>
            </a:extLst>
          </p:cNvPr>
          <p:cNvSpPr/>
          <p:nvPr/>
        </p:nvSpPr>
        <p:spPr>
          <a:xfrm>
            <a:off x="1250538" y="3241421"/>
            <a:ext cx="2644604" cy="101566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Phase 1</a:t>
            </a:r>
          </a:p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Lorem ipsum dolor sit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amet</a:t>
            </a:r>
            <a:endParaRPr lang="en-US" altLang="ko-KR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89640-102F-4291-8FA7-883E463F6FAA}"/>
              </a:ext>
            </a:extLst>
          </p:cNvPr>
          <p:cNvSpPr txBox="1"/>
          <p:nvPr/>
        </p:nvSpPr>
        <p:spPr>
          <a:xfrm>
            <a:off x="4776660" y="4541261"/>
            <a:ext cx="2644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D9300D"/>
                </a:solidFill>
              </a:rPr>
              <a:t>amet</a:t>
            </a:r>
            <a:r>
              <a:rPr lang="en-US" altLang="ko-KR" sz="1400" dirty="0">
                <a:solidFill>
                  <a:srgbClr val="D9300D"/>
                </a:solidFill>
              </a:rPr>
              <a:t>, </a:t>
            </a:r>
            <a:r>
              <a:rPr lang="en-US" altLang="ko-KR" sz="14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elit</a:t>
            </a:r>
            <a:r>
              <a:rPr lang="en-US" altLang="ko-KR" sz="1400" dirty="0">
                <a:solidFill>
                  <a:srgbClr val="D9300D"/>
                </a:solidFill>
              </a:rPr>
              <a:t>, sed do </a:t>
            </a:r>
            <a:r>
              <a:rPr lang="en-US" altLang="ko-KR" sz="1400" dirty="0" err="1">
                <a:solidFill>
                  <a:srgbClr val="D9300D"/>
                </a:solidFill>
              </a:rPr>
              <a:t>eiusmod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tempor</a:t>
            </a:r>
            <a:endParaRPr lang="ko-KR" altLang="en-US" sz="1400" dirty="0">
              <a:solidFill>
                <a:srgbClr val="D9300D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85C741-4BEB-418F-86CF-53F93FBF5082}"/>
              </a:ext>
            </a:extLst>
          </p:cNvPr>
          <p:cNvSpPr/>
          <p:nvPr/>
        </p:nvSpPr>
        <p:spPr>
          <a:xfrm>
            <a:off x="4779850" y="3241421"/>
            <a:ext cx="2638863" cy="101566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Phase 2</a:t>
            </a:r>
          </a:p>
          <a:p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Consectetur</a:t>
            </a:r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adipiscing</a:t>
            </a:r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elit</a:t>
            </a:r>
            <a:endParaRPr lang="en-US" altLang="ko-KR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4ED7A9-74BC-4E73-92FD-8C06C0EE3D49}"/>
              </a:ext>
            </a:extLst>
          </p:cNvPr>
          <p:cNvSpPr txBox="1"/>
          <p:nvPr/>
        </p:nvSpPr>
        <p:spPr>
          <a:xfrm>
            <a:off x="8291520" y="4541261"/>
            <a:ext cx="2647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400" dirty="0" err="1">
                <a:solidFill>
                  <a:srgbClr val="D9300D"/>
                </a:solidFill>
              </a:rPr>
              <a:t>amet</a:t>
            </a:r>
            <a:r>
              <a:rPr lang="en-US" altLang="ko-KR" sz="1400" dirty="0">
                <a:solidFill>
                  <a:srgbClr val="D9300D"/>
                </a:solidFill>
              </a:rPr>
              <a:t>, </a:t>
            </a:r>
            <a:r>
              <a:rPr lang="en-US" altLang="ko-KR" sz="14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elit</a:t>
            </a:r>
            <a:r>
              <a:rPr lang="en-US" altLang="ko-KR" sz="1400" dirty="0">
                <a:solidFill>
                  <a:srgbClr val="D9300D"/>
                </a:solidFill>
              </a:rPr>
              <a:t>, sed do </a:t>
            </a:r>
            <a:r>
              <a:rPr lang="en-US" altLang="ko-KR" sz="1400" dirty="0" err="1">
                <a:solidFill>
                  <a:srgbClr val="D9300D"/>
                </a:solidFill>
              </a:rPr>
              <a:t>eiusmod</a:t>
            </a:r>
            <a:r>
              <a:rPr lang="en-US" altLang="ko-KR" sz="1400" dirty="0">
                <a:solidFill>
                  <a:srgbClr val="D9300D"/>
                </a:solidFill>
              </a:rPr>
              <a:t> </a:t>
            </a:r>
            <a:r>
              <a:rPr lang="en-US" altLang="ko-KR" sz="1400" dirty="0" err="1">
                <a:solidFill>
                  <a:srgbClr val="D9300D"/>
                </a:solidFill>
              </a:rPr>
              <a:t>tempor</a:t>
            </a:r>
            <a:endParaRPr lang="ko-KR" altLang="en-US" sz="1400" dirty="0">
              <a:solidFill>
                <a:srgbClr val="D9300D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CF5345-2D4D-4AF1-B76B-4ED391E35FE2}"/>
              </a:ext>
            </a:extLst>
          </p:cNvPr>
          <p:cNvSpPr/>
          <p:nvPr/>
        </p:nvSpPr>
        <p:spPr>
          <a:xfrm>
            <a:off x="8294708" y="3241421"/>
            <a:ext cx="2642023" cy="101566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Phase 3</a:t>
            </a:r>
          </a:p>
          <a:p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Sed do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eiusmod</a:t>
            </a:r>
            <a:r>
              <a:rPr lang="en-US" altLang="ko-KR" sz="2000" dirty="0">
                <a:solidFill>
                  <a:srgbClr val="D9300D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rgbClr val="D9300D"/>
                </a:solidFill>
                <a:latin typeface="+mj-lt"/>
              </a:rPr>
              <a:t>tempor</a:t>
            </a:r>
            <a:endParaRPr lang="en-US" altLang="ko-KR" sz="2000" dirty="0">
              <a:solidFill>
                <a:srgbClr val="D9300D"/>
              </a:solidFill>
              <a:latin typeface="+mj-l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6F26BE-BC57-4070-89EB-B102ADEEB7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39" y="2099697"/>
            <a:ext cx="1041088" cy="9247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1E76790-05BC-4EF6-9089-15B0FB9B25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51" y="2051172"/>
            <a:ext cx="1023034" cy="10410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A03DD6-41E0-47EB-B705-06258A68745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709" y="2052845"/>
            <a:ext cx="772290" cy="10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8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8C17165-D810-414C-9A99-3441E3E63500}"/>
              </a:ext>
            </a:extLst>
          </p:cNvPr>
          <p:cNvSpPr txBox="1"/>
          <p:nvPr/>
        </p:nvSpPr>
        <p:spPr>
          <a:xfrm>
            <a:off x="2023810" y="4734471"/>
            <a:ext cx="3686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labore</a:t>
            </a:r>
            <a:r>
              <a:rPr lang="en-US" altLang="ko-KR" sz="1600" dirty="0">
                <a:solidFill>
                  <a:schemeClr val="bg1"/>
                </a:solidFill>
              </a:rPr>
              <a:t> et dolore magna </a:t>
            </a:r>
            <a:r>
              <a:rPr lang="en-US" altLang="ko-KR" sz="1600" dirty="0" err="1">
                <a:solidFill>
                  <a:schemeClr val="bg1"/>
                </a:solidFill>
              </a:rPr>
              <a:t>aliqua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0E290C-5E73-4512-B3FF-2D4C1CE003EC}"/>
              </a:ext>
            </a:extLst>
          </p:cNvPr>
          <p:cNvSpPr/>
          <p:nvPr/>
        </p:nvSpPr>
        <p:spPr>
          <a:xfrm>
            <a:off x="2027804" y="4246280"/>
            <a:ext cx="3678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8C27A5-7B8B-440D-BBEB-11C33670C74D}"/>
              </a:ext>
            </a:extLst>
          </p:cNvPr>
          <p:cNvSpPr txBox="1"/>
          <p:nvPr/>
        </p:nvSpPr>
        <p:spPr>
          <a:xfrm>
            <a:off x="6481510" y="4734471"/>
            <a:ext cx="3686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bg1"/>
                </a:solidFill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</a:rPr>
              <a:t>, sed do </a:t>
            </a:r>
            <a:r>
              <a:rPr lang="en-US" altLang="ko-KR" sz="1600" dirty="0" err="1">
                <a:solidFill>
                  <a:schemeClr val="bg1"/>
                </a:solidFill>
              </a:rPr>
              <a:t>eiusmod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tempor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incididunt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ut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labore</a:t>
            </a:r>
            <a:r>
              <a:rPr lang="en-US" altLang="ko-KR" sz="1600" dirty="0">
                <a:solidFill>
                  <a:schemeClr val="bg1"/>
                </a:solidFill>
              </a:rPr>
              <a:t> et dolore magna </a:t>
            </a:r>
            <a:r>
              <a:rPr lang="en-US" altLang="ko-KR" sz="1600" dirty="0" err="1">
                <a:solidFill>
                  <a:schemeClr val="bg1"/>
                </a:solidFill>
              </a:rPr>
              <a:t>aliqua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33FE751-1DFC-41F2-9240-43FAEB1A9D15}"/>
              </a:ext>
            </a:extLst>
          </p:cNvPr>
          <p:cNvSpPr/>
          <p:nvPr/>
        </p:nvSpPr>
        <p:spPr>
          <a:xfrm>
            <a:off x="6485504" y="4246280"/>
            <a:ext cx="3678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62E3C48-E5A2-4461-8AAB-CFD2F2E843B6}"/>
              </a:ext>
            </a:extLst>
          </p:cNvPr>
          <p:cNvSpPr/>
          <p:nvPr/>
        </p:nvSpPr>
        <p:spPr>
          <a:xfrm>
            <a:off x="2520902" y="1046312"/>
            <a:ext cx="7150196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Place Subtitle Text Here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3315CA2-2F52-4524-A62C-3569FCC1E5F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75" y="1932733"/>
            <a:ext cx="2541750" cy="213592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03D2329-9CB6-4717-9192-F65CF739FB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66" y="2110719"/>
            <a:ext cx="2044968" cy="177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72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6085592" y="2131894"/>
            <a:ext cx="5246155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8685A-B0B0-4DCB-A868-46F5340FD025}"/>
              </a:ext>
            </a:extLst>
          </p:cNvPr>
          <p:cNvSpPr txBox="1"/>
          <p:nvPr/>
        </p:nvSpPr>
        <p:spPr>
          <a:xfrm>
            <a:off x="6096885" y="4072452"/>
            <a:ext cx="524615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</a:t>
            </a:r>
            <a:r>
              <a:rPr lang="en-US" altLang="ko-KR">
                <a:solidFill>
                  <a:schemeClr val="bg1"/>
                </a:solidFill>
              </a:rPr>
              <a:t>sit amet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/  Consectetur adipisicing eli</a:t>
            </a:r>
            <a:r>
              <a:rPr lang="en-US" altLang="ko-KR" dirty="0" err="1">
                <a:solidFill>
                  <a:schemeClr val="bg1"/>
                </a:solidFill>
              </a:rPr>
              <a:t>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E27624-FC76-4A7B-AE15-75DFC405B20F}"/>
              </a:ext>
            </a:extLst>
          </p:cNvPr>
          <p:cNvSpPr/>
          <p:nvPr/>
        </p:nvSpPr>
        <p:spPr>
          <a:xfrm>
            <a:off x="6096000" y="3177682"/>
            <a:ext cx="5234786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+mj-lt"/>
              </a:rPr>
              <a:t>Lorem ipsum dolor sit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(20XX – 20XX)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DD993-E940-4074-A00B-843448608871}"/>
              </a:ext>
            </a:extLst>
          </p:cNvPr>
          <p:cNvSpPr txBox="1"/>
          <p:nvPr/>
        </p:nvSpPr>
        <p:spPr>
          <a:xfrm>
            <a:off x="6096885" y="4418329"/>
            <a:ext cx="5246154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</a:rPr>
              <a:t>Ut enim</a:t>
            </a:r>
            <a:r>
              <a:rPr lang="en-US" altLang="ko-KR" dirty="0">
                <a:solidFill>
                  <a:schemeClr val="bg1"/>
                </a:solidFill>
              </a:rPr>
              <a:t> ad </a:t>
            </a:r>
            <a:r>
              <a:rPr lang="en-US" altLang="ko-KR">
                <a:solidFill>
                  <a:schemeClr val="bg1"/>
                </a:solidFill>
              </a:rPr>
              <a:t>minim veniam, quis nostrud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exercitation ullamco laboris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nisi ut aliquip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ex ea commodo consequat.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67107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4164328" y="1061707"/>
            <a:ext cx="7488339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D33E3CAB-BFA1-44B4-AC75-4E036FBC4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FC8E3A8-2947-41A2-9AF0-FF9F403A69AF}"/>
              </a:ext>
            </a:extLst>
          </p:cNvPr>
          <p:cNvSpPr/>
          <p:nvPr/>
        </p:nvSpPr>
        <p:spPr>
          <a:xfrm>
            <a:off x="4164328" y="2878922"/>
            <a:ext cx="1944916" cy="1944914"/>
          </a:xfrm>
          <a:prstGeom prst="ellipse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rgbClr val="D9300D"/>
                </a:solidFill>
                <a:latin typeface="+mj-lt"/>
              </a:rPr>
              <a:t>Lorem ipsum</a:t>
            </a:r>
          </a:p>
          <a:p>
            <a:pPr algn="ctr"/>
            <a:r>
              <a:rPr lang="en-US" altLang="ko-KR" sz="2000">
                <a:solidFill>
                  <a:srgbClr val="D9300D"/>
                </a:solidFill>
                <a:latin typeface="+mj-lt"/>
              </a:rPr>
              <a:t>Dolor sit</a:t>
            </a:r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DA9790-25EF-4AD8-89A8-D03A0299C8CE}"/>
              </a:ext>
            </a:extLst>
          </p:cNvPr>
          <p:cNvSpPr/>
          <p:nvPr/>
        </p:nvSpPr>
        <p:spPr>
          <a:xfrm>
            <a:off x="6486245" y="1906465"/>
            <a:ext cx="1944916" cy="1944914"/>
          </a:xfrm>
          <a:prstGeom prst="ellipse">
            <a:avLst/>
          </a:prstGeom>
          <a:solidFill>
            <a:srgbClr val="8A1E08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0A9CA7-EFF8-48A0-AD9B-DA511924A4B2}"/>
              </a:ext>
            </a:extLst>
          </p:cNvPr>
          <p:cNvSpPr/>
          <p:nvPr/>
        </p:nvSpPr>
        <p:spPr>
          <a:xfrm>
            <a:off x="6486245" y="3851379"/>
            <a:ext cx="1944916" cy="1944914"/>
          </a:xfrm>
          <a:prstGeom prst="ellipse">
            <a:avLst/>
          </a:prstGeom>
          <a:solidFill>
            <a:srgbClr val="8A1E08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20A38C-91A6-460B-815B-755B5B3C645D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109244" y="3851379"/>
            <a:ext cx="2766117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360785-E902-4391-B683-4CEF7CB2E279}"/>
              </a:ext>
            </a:extLst>
          </p:cNvPr>
          <p:cNvSpPr txBox="1"/>
          <p:nvPr/>
        </p:nvSpPr>
        <p:spPr>
          <a:xfrm>
            <a:off x="8982373" y="2081664"/>
            <a:ext cx="2670295" cy="35394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, sed do </a:t>
            </a:r>
            <a:r>
              <a:rPr lang="en-US" altLang="ko-KR" dirty="0" err="1"/>
              <a:t>eiusmod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Tempor</a:t>
            </a:r>
            <a:r>
              <a:rPr lang="en-US" altLang="ko-KR" dirty="0"/>
              <a:t> </a:t>
            </a:r>
            <a:r>
              <a:rPr lang="en-US" altLang="ko-KR" dirty="0" err="1"/>
              <a:t>incididunt</a:t>
            </a:r>
            <a:r>
              <a:rPr lang="en-US" altLang="ko-KR" dirty="0"/>
              <a:t> </a:t>
            </a:r>
            <a:r>
              <a:rPr lang="en-US" altLang="ko-KR" dirty="0" err="1"/>
              <a:t>ut</a:t>
            </a:r>
            <a:r>
              <a:rPr lang="en-US" altLang="ko-KR" dirty="0"/>
              <a:t> </a:t>
            </a:r>
            <a:r>
              <a:rPr lang="en-US" altLang="ko-KR" dirty="0" err="1"/>
              <a:t>labore</a:t>
            </a:r>
            <a:r>
              <a:rPr lang="en-US" altLang="ko-KR" dirty="0"/>
              <a:t> et dolore magna </a:t>
            </a:r>
            <a:r>
              <a:rPr lang="en-US" altLang="ko-KR" dirty="0" err="1"/>
              <a:t>aliqua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Ut </a:t>
            </a:r>
            <a:r>
              <a:rPr lang="en-US" altLang="ko-KR" dirty="0" err="1"/>
              <a:t>enim</a:t>
            </a:r>
            <a:r>
              <a:rPr lang="en-US" altLang="ko-KR" dirty="0"/>
              <a:t> ad minim </a:t>
            </a:r>
            <a:r>
              <a:rPr lang="en-US" altLang="ko-KR" dirty="0" err="1"/>
              <a:t>veniam</a:t>
            </a:r>
            <a:r>
              <a:rPr lang="en-US" altLang="ko-KR" dirty="0"/>
              <a:t>, </a:t>
            </a:r>
            <a:r>
              <a:rPr lang="en-US" altLang="ko-KR" dirty="0" err="1"/>
              <a:t>quis</a:t>
            </a:r>
            <a:r>
              <a:rPr lang="en-US" altLang="ko-KR" dirty="0"/>
              <a:t> </a:t>
            </a:r>
            <a:r>
              <a:rPr lang="en-US" altLang="ko-KR" dirty="0" err="1"/>
              <a:t>nostrud</a:t>
            </a:r>
            <a:r>
              <a:rPr lang="en-US" altLang="ko-KR" dirty="0"/>
              <a:t> exercitation </a:t>
            </a:r>
            <a:r>
              <a:rPr lang="en-US" altLang="ko-KR" dirty="0" err="1"/>
              <a:t>ullamco</a:t>
            </a:r>
            <a:r>
              <a:rPr lang="en-US" altLang="ko-KR" dirty="0"/>
              <a:t> </a:t>
            </a:r>
            <a:r>
              <a:rPr lang="en-US" altLang="ko-KR" dirty="0" err="1"/>
              <a:t>laboris</a:t>
            </a:r>
            <a:r>
              <a:rPr lang="en-US" altLang="ko-KR" dirty="0"/>
              <a:t> nisi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Ut </a:t>
            </a:r>
            <a:r>
              <a:rPr lang="en-US" altLang="ko-KR" dirty="0" err="1"/>
              <a:t>aliquip</a:t>
            </a:r>
            <a:r>
              <a:rPr lang="en-US" altLang="ko-KR" dirty="0"/>
              <a:t> ex </a:t>
            </a:r>
            <a:r>
              <a:rPr lang="en-US" altLang="ko-KR" dirty="0" err="1"/>
              <a:t>ea</a:t>
            </a:r>
            <a:r>
              <a:rPr lang="en-US" altLang="ko-KR" dirty="0"/>
              <a:t> </a:t>
            </a:r>
            <a:r>
              <a:rPr lang="en-US" altLang="ko-KR" dirty="0" err="1"/>
              <a:t>commodo</a:t>
            </a:r>
            <a:r>
              <a:rPr lang="en-US" altLang="ko-KR" dirty="0"/>
              <a:t> </a:t>
            </a:r>
            <a:r>
              <a:rPr lang="en-US" altLang="ko-KR" dirty="0" err="1"/>
              <a:t>consequat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120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EA4B8-F057-428D-9BC5-D513366F1C84}"/>
              </a:ext>
            </a:extLst>
          </p:cNvPr>
          <p:cNvSpPr txBox="1"/>
          <p:nvPr/>
        </p:nvSpPr>
        <p:spPr>
          <a:xfrm>
            <a:off x="1350770" y="5015753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FD9605-7775-4BEA-BB41-1F06C03D9BAB}"/>
              </a:ext>
            </a:extLst>
          </p:cNvPr>
          <p:cNvSpPr/>
          <p:nvPr/>
        </p:nvSpPr>
        <p:spPr>
          <a:xfrm>
            <a:off x="1354660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7BD56-28AD-4E34-975C-BC733755EE63}"/>
              </a:ext>
            </a:extLst>
          </p:cNvPr>
          <p:cNvSpPr txBox="1"/>
          <p:nvPr/>
        </p:nvSpPr>
        <p:spPr>
          <a:xfrm>
            <a:off x="4684914" y="5015753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AEAFCA-8EE4-4B19-800B-5D021825796F}"/>
              </a:ext>
            </a:extLst>
          </p:cNvPr>
          <p:cNvSpPr/>
          <p:nvPr/>
        </p:nvSpPr>
        <p:spPr>
          <a:xfrm>
            <a:off x="4688804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C6EC7-3272-4D79-9366-A30A1E1FABA2}"/>
              </a:ext>
            </a:extLst>
          </p:cNvPr>
          <p:cNvSpPr txBox="1"/>
          <p:nvPr/>
        </p:nvSpPr>
        <p:spPr>
          <a:xfrm>
            <a:off x="8015656" y="5015753"/>
            <a:ext cx="2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58564-7928-453F-809F-0559B2CEAB8A}"/>
              </a:ext>
            </a:extLst>
          </p:cNvPr>
          <p:cNvSpPr/>
          <p:nvPr/>
        </p:nvSpPr>
        <p:spPr>
          <a:xfrm>
            <a:off x="8019546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8F4775A1-8CDF-42A5-8B7F-96686B474B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E563E6-5525-4368-9A3C-ECE6C9535E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D327569-4660-4CA3-8669-8C1FE9F821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309501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37B68F-FC30-4618-8875-76EB8D172141}"/>
              </a:ext>
            </a:extLst>
          </p:cNvPr>
          <p:cNvSpPr/>
          <p:nvPr/>
        </p:nvSpPr>
        <p:spPr>
          <a:xfrm>
            <a:off x="3886594" y="1376781"/>
            <a:ext cx="2253187" cy="2253185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0A612AB-55CA-46AC-9355-6D0DAF31B6B7}"/>
              </a:ext>
            </a:extLst>
          </p:cNvPr>
          <p:cNvSpPr/>
          <p:nvPr/>
        </p:nvSpPr>
        <p:spPr>
          <a:xfrm>
            <a:off x="3886594" y="2172791"/>
            <a:ext cx="225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9300D"/>
                </a:solidFill>
                <a:latin typeface="+mj-lt"/>
              </a:rPr>
              <a:t>Lorem ipsum</a:t>
            </a:r>
            <a:endParaRPr lang="ko-KR" altLang="en-US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034F12-C307-4380-9E5B-A035BBA12D5A}"/>
              </a:ext>
            </a:extLst>
          </p:cNvPr>
          <p:cNvSpPr/>
          <p:nvPr/>
        </p:nvSpPr>
        <p:spPr>
          <a:xfrm>
            <a:off x="3886594" y="2754371"/>
            <a:ext cx="2253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D9300D"/>
                </a:solidFill>
              </a:rPr>
              <a:t>amet</a:t>
            </a:r>
            <a:r>
              <a:rPr lang="en-US" altLang="ko-KR" sz="1200" dirty="0">
                <a:solidFill>
                  <a:srgbClr val="D9300D"/>
                </a:solidFill>
              </a:rPr>
              <a:t>, </a:t>
            </a:r>
            <a:r>
              <a:rPr lang="en-US" altLang="ko-KR" sz="12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elit</a:t>
            </a:r>
            <a:endParaRPr lang="ko-KR" altLang="en-US" sz="1200" dirty="0">
              <a:solidFill>
                <a:srgbClr val="D9300D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3E20392-193F-4397-9B2E-5FB3D68840A8}"/>
              </a:ext>
            </a:extLst>
          </p:cNvPr>
          <p:cNvGrpSpPr/>
          <p:nvPr/>
        </p:nvGrpSpPr>
        <p:grpSpPr>
          <a:xfrm>
            <a:off x="4792315" y="1629460"/>
            <a:ext cx="417916" cy="323527"/>
            <a:chOff x="4105742" y="3611499"/>
            <a:chExt cx="390525" cy="302323"/>
          </a:xfrm>
          <a:solidFill>
            <a:srgbClr val="D9300D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9F3997A-FD6F-4CF8-A62D-884AF9B037C0}"/>
                </a:ext>
              </a:extLst>
            </p:cNvPr>
            <p:cNvSpPr/>
            <p:nvPr/>
          </p:nvSpPr>
          <p:spPr>
            <a:xfrm>
              <a:off x="4217947" y="3700272"/>
              <a:ext cx="161925" cy="161925"/>
            </a:xfrm>
            <a:custGeom>
              <a:avLst/>
              <a:gdLst>
                <a:gd name="connsiteX0" fmla="*/ 85154 w 161925"/>
                <a:gd name="connsiteY0" fmla="*/ 163163 h 161925"/>
                <a:gd name="connsiteX1" fmla="*/ 163163 w 161925"/>
                <a:gd name="connsiteY1" fmla="*/ 85154 h 161925"/>
                <a:gd name="connsiteX2" fmla="*/ 85154 w 161925"/>
                <a:gd name="connsiteY2" fmla="*/ 7144 h 161925"/>
                <a:gd name="connsiteX3" fmla="*/ 7144 w 161925"/>
                <a:gd name="connsiteY3" fmla="*/ 85154 h 161925"/>
                <a:gd name="connsiteX4" fmla="*/ 85154 w 161925"/>
                <a:gd name="connsiteY4" fmla="*/ 163163 h 161925"/>
                <a:gd name="connsiteX5" fmla="*/ 85154 w 161925"/>
                <a:gd name="connsiteY5" fmla="*/ 29432 h 161925"/>
                <a:gd name="connsiteX6" fmla="*/ 140875 w 161925"/>
                <a:gd name="connsiteY6" fmla="*/ 85154 h 161925"/>
                <a:gd name="connsiteX7" fmla="*/ 85154 w 161925"/>
                <a:gd name="connsiteY7" fmla="*/ 140875 h 161925"/>
                <a:gd name="connsiteX8" fmla="*/ 29432 w 161925"/>
                <a:gd name="connsiteY8" fmla="*/ 85154 h 161925"/>
                <a:gd name="connsiteX9" fmla="*/ 85154 w 161925"/>
                <a:gd name="connsiteY9" fmla="*/ 294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9A9170E-5B5F-4DE9-B340-0EB9BDB64B45}"/>
                </a:ext>
              </a:extLst>
            </p:cNvPr>
            <p:cNvSpPr/>
            <p:nvPr/>
          </p:nvSpPr>
          <p:spPr>
            <a:xfrm>
              <a:off x="4262524" y="3744849"/>
              <a:ext cx="76200" cy="76200"/>
            </a:xfrm>
            <a:custGeom>
              <a:avLst/>
              <a:gdLst>
                <a:gd name="connsiteX0" fmla="*/ 40576 w 76200"/>
                <a:gd name="connsiteY0" fmla="*/ 74009 h 76200"/>
                <a:gd name="connsiteX1" fmla="*/ 74009 w 76200"/>
                <a:gd name="connsiteY1" fmla="*/ 40577 h 76200"/>
                <a:gd name="connsiteX2" fmla="*/ 40576 w 76200"/>
                <a:gd name="connsiteY2" fmla="*/ 7144 h 76200"/>
                <a:gd name="connsiteX3" fmla="*/ 7144 w 76200"/>
                <a:gd name="connsiteY3" fmla="*/ 40577 h 76200"/>
                <a:gd name="connsiteX4" fmla="*/ 40576 w 76200"/>
                <a:gd name="connsiteY4" fmla="*/ 74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AD4DD12-D230-43C1-B6D3-BD86D4388DD4}"/>
                </a:ext>
              </a:extLst>
            </p:cNvPr>
            <p:cNvSpPr/>
            <p:nvPr/>
          </p:nvSpPr>
          <p:spPr>
            <a:xfrm>
              <a:off x="4105742" y="3722941"/>
              <a:ext cx="114300" cy="123825"/>
            </a:xfrm>
            <a:custGeom>
              <a:avLst/>
              <a:gdLst>
                <a:gd name="connsiteX0" fmla="*/ 97060 w 114300"/>
                <a:gd name="connsiteY0" fmla="*/ 62865 h 123825"/>
                <a:gd name="connsiteX1" fmla="*/ 114014 w 114300"/>
                <a:gd name="connsiteY1" fmla="*/ 7144 h 123825"/>
                <a:gd name="connsiteX2" fmla="*/ 7144 w 114300"/>
                <a:gd name="connsiteY2" fmla="*/ 7144 h 123825"/>
                <a:gd name="connsiteX3" fmla="*/ 7144 w 114300"/>
                <a:gd name="connsiteY3" fmla="*/ 118586 h 123825"/>
                <a:gd name="connsiteX4" fmla="*/ 114014 w 114300"/>
                <a:gd name="connsiteY4" fmla="*/ 118586 h 123825"/>
                <a:gd name="connsiteX5" fmla="*/ 97060 w 114300"/>
                <a:gd name="connsiteY5" fmla="*/ 6286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23825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DE1C888-7A7D-4845-98CF-F891CBDFF893}"/>
                </a:ext>
              </a:extLst>
            </p:cNvPr>
            <p:cNvSpPr/>
            <p:nvPr/>
          </p:nvSpPr>
          <p:spPr>
            <a:xfrm>
              <a:off x="4105742" y="3856672"/>
              <a:ext cx="390525" cy="57150"/>
            </a:xfrm>
            <a:custGeom>
              <a:avLst/>
              <a:gdLst>
                <a:gd name="connsiteX0" fmla="*/ 197358 w 390525"/>
                <a:gd name="connsiteY0" fmla="*/ 29432 h 57150"/>
                <a:gd name="connsiteX1" fmla="*/ 135064 w 390525"/>
                <a:gd name="connsiteY1" fmla="*/ 7144 h 57150"/>
                <a:gd name="connsiteX2" fmla="*/ 7144 w 390525"/>
                <a:gd name="connsiteY2" fmla="*/ 7144 h 57150"/>
                <a:gd name="connsiteX3" fmla="*/ 7144 w 390525"/>
                <a:gd name="connsiteY3" fmla="*/ 40577 h 57150"/>
                <a:gd name="connsiteX4" fmla="*/ 18288 w 390525"/>
                <a:gd name="connsiteY4" fmla="*/ 51721 h 57150"/>
                <a:gd name="connsiteX5" fmla="*/ 376428 w 390525"/>
                <a:gd name="connsiteY5" fmla="*/ 51721 h 57150"/>
                <a:gd name="connsiteX6" fmla="*/ 387572 w 390525"/>
                <a:gd name="connsiteY6" fmla="*/ 40577 h 57150"/>
                <a:gd name="connsiteX7" fmla="*/ 387572 w 390525"/>
                <a:gd name="connsiteY7" fmla="*/ 7144 h 57150"/>
                <a:gd name="connsiteX8" fmla="*/ 259652 w 390525"/>
                <a:gd name="connsiteY8" fmla="*/ 7144 h 57150"/>
                <a:gd name="connsiteX9" fmla="*/ 197358 w 390525"/>
                <a:gd name="connsiteY9" fmla="*/ 2943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57150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14FF5B08-EE72-4A56-B032-771BB2438660}"/>
                </a:ext>
              </a:extLst>
            </p:cNvPr>
            <p:cNvSpPr/>
            <p:nvPr/>
          </p:nvSpPr>
          <p:spPr>
            <a:xfrm>
              <a:off x="4105742" y="3611499"/>
              <a:ext cx="390525" cy="95250"/>
            </a:xfrm>
            <a:custGeom>
              <a:avLst/>
              <a:gdLst>
                <a:gd name="connsiteX0" fmla="*/ 376428 w 390525"/>
                <a:gd name="connsiteY0" fmla="*/ 51721 h 95250"/>
                <a:gd name="connsiteX1" fmla="*/ 271177 w 390525"/>
                <a:gd name="connsiteY1" fmla="*/ 51721 h 95250"/>
                <a:gd name="connsiteX2" fmla="*/ 251936 w 390525"/>
                <a:gd name="connsiteY2" fmla="*/ 13335 h 95250"/>
                <a:gd name="connsiteX3" fmla="*/ 241935 w 390525"/>
                <a:gd name="connsiteY3" fmla="*/ 7144 h 95250"/>
                <a:gd name="connsiteX4" fmla="*/ 152781 w 390525"/>
                <a:gd name="connsiteY4" fmla="*/ 7144 h 95250"/>
                <a:gd name="connsiteX5" fmla="*/ 142780 w 390525"/>
                <a:gd name="connsiteY5" fmla="*/ 13335 h 95250"/>
                <a:gd name="connsiteX6" fmla="*/ 123539 w 390525"/>
                <a:gd name="connsiteY6" fmla="*/ 51721 h 95250"/>
                <a:gd name="connsiteX7" fmla="*/ 18288 w 390525"/>
                <a:gd name="connsiteY7" fmla="*/ 51721 h 95250"/>
                <a:gd name="connsiteX8" fmla="*/ 7144 w 390525"/>
                <a:gd name="connsiteY8" fmla="*/ 62865 h 95250"/>
                <a:gd name="connsiteX9" fmla="*/ 7144 w 390525"/>
                <a:gd name="connsiteY9" fmla="*/ 96298 h 95250"/>
                <a:gd name="connsiteX10" fmla="*/ 135064 w 390525"/>
                <a:gd name="connsiteY10" fmla="*/ 96298 h 95250"/>
                <a:gd name="connsiteX11" fmla="*/ 197358 w 390525"/>
                <a:gd name="connsiteY11" fmla="*/ 74009 h 95250"/>
                <a:gd name="connsiteX12" fmla="*/ 259652 w 390525"/>
                <a:gd name="connsiteY12" fmla="*/ 96298 h 95250"/>
                <a:gd name="connsiteX13" fmla="*/ 387572 w 390525"/>
                <a:gd name="connsiteY13" fmla="*/ 96298 h 95250"/>
                <a:gd name="connsiteX14" fmla="*/ 387572 w 390525"/>
                <a:gd name="connsiteY14" fmla="*/ 62865 h 95250"/>
                <a:gd name="connsiteX15" fmla="*/ 376428 w 390525"/>
                <a:gd name="connsiteY15" fmla="*/ 5172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95250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F868D10A-4A2C-4ECA-906D-D5AA0E226DE6}"/>
                </a:ext>
              </a:extLst>
            </p:cNvPr>
            <p:cNvSpPr/>
            <p:nvPr/>
          </p:nvSpPr>
          <p:spPr>
            <a:xfrm>
              <a:off x="4379300" y="3722941"/>
              <a:ext cx="114300" cy="123825"/>
            </a:xfrm>
            <a:custGeom>
              <a:avLst/>
              <a:gdLst>
                <a:gd name="connsiteX0" fmla="*/ 24098 w 114300"/>
                <a:gd name="connsiteY0" fmla="*/ 62865 h 123825"/>
                <a:gd name="connsiteX1" fmla="*/ 7144 w 114300"/>
                <a:gd name="connsiteY1" fmla="*/ 118586 h 123825"/>
                <a:gd name="connsiteX2" fmla="*/ 114014 w 114300"/>
                <a:gd name="connsiteY2" fmla="*/ 118586 h 123825"/>
                <a:gd name="connsiteX3" fmla="*/ 114014 w 114300"/>
                <a:gd name="connsiteY3" fmla="*/ 7144 h 123825"/>
                <a:gd name="connsiteX4" fmla="*/ 7144 w 114300"/>
                <a:gd name="connsiteY4" fmla="*/ 7144 h 123825"/>
                <a:gd name="connsiteX5" fmla="*/ 24098 w 114300"/>
                <a:gd name="connsiteY5" fmla="*/ 62865 h 123825"/>
                <a:gd name="connsiteX6" fmla="*/ 46387 w 114300"/>
                <a:gd name="connsiteY6" fmla="*/ 29051 h 123825"/>
                <a:gd name="connsiteX7" fmla="*/ 57531 w 114300"/>
                <a:gd name="connsiteY7" fmla="*/ 17907 h 123825"/>
                <a:gd name="connsiteX8" fmla="*/ 68675 w 114300"/>
                <a:gd name="connsiteY8" fmla="*/ 29051 h 123825"/>
                <a:gd name="connsiteX9" fmla="*/ 68675 w 114300"/>
                <a:gd name="connsiteY9" fmla="*/ 51340 h 123825"/>
                <a:gd name="connsiteX10" fmla="*/ 57531 w 114300"/>
                <a:gd name="connsiteY10" fmla="*/ 62484 h 123825"/>
                <a:gd name="connsiteX11" fmla="*/ 46387 w 114300"/>
                <a:gd name="connsiteY11" fmla="*/ 51340 h 123825"/>
                <a:gd name="connsiteX12" fmla="*/ 46387 w 114300"/>
                <a:gd name="connsiteY12" fmla="*/ 2905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23825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D1985F47-7753-401F-818D-261143D496A0}"/>
                </a:ext>
              </a:extLst>
            </p:cNvPr>
            <p:cNvSpPr/>
            <p:nvPr/>
          </p:nvSpPr>
          <p:spPr>
            <a:xfrm>
              <a:off x="4128031" y="3611499"/>
              <a:ext cx="76200" cy="28575"/>
            </a:xfrm>
            <a:custGeom>
              <a:avLst/>
              <a:gdLst>
                <a:gd name="connsiteX0" fmla="*/ 7144 w 76200"/>
                <a:gd name="connsiteY0" fmla="*/ 18288 h 28575"/>
                <a:gd name="connsiteX1" fmla="*/ 7144 w 76200"/>
                <a:gd name="connsiteY1" fmla="*/ 29432 h 28575"/>
                <a:gd name="connsiteX2" fmla="*/ 74771 w 76200"/>
                <a:gd name="connsiteY2" fmla="*/ 29432 h 28575"/>
                <a:gd name="connsiteX3" fmla="*/ 74771 w 76200"/>
                <a:gd name="connsiteY3" fmla="*/ 18288 h 28575"/>
                <a:gd name="connsiteX4" fmla="*/ 63627 w 76200"/>
                <a:gd name="connsiteY4" fmla="*/ 7144 h 28575"/>
                <a:gd name="connsiteX5" fmla="*/ 18288 w 76200"/>
                <a:gd name="connsiteY5" fmla="*/ 7144 h 28575"/>
                <a:gd name="connsiteX6" fmla="*/ 7144 w 76200"/>
                <a:gd name="connsiteY6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7700E25-0874-4C2F-ADB2-DE7BD1CF3562}"/>
              </a:ext>
            </a:extLst>
          </p:cNvPr>
          <p:cNvSpPr/>
          <p:nvPr/>
        </p:nvSpPr>
        <p:spPr>
          <a:xfrm>
            <a:off x="8827436" y="1376781"/>
            <a:ext cx="2253187" cy="2253185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EE23D2-8D47-4306-98B6-5F3E7F626B97}"/>
              </a:ext>
            </a:extLst>
          </p:cNvPr>
          <p:cNvSpPr/>
          <p:nvPr/>
        </p:nvSpPr>
        <p:spPr>
          <a:xfrm>
            <a:off x="8827437" y="2172791"/>
            <a:ext cx="225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9300D"/>
                </a:solidFill>
                <a:latin typeface="+mj-lt"/>
              </a:rPr>
              <a:t>Lorem ipsum</a:t>
            </a:r>
            <a:endParaRPr lang="ko-KR" altLang="en-US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DC2F2D-0C2D-4946-A4AE-4E3C162E2EE1}"/>
              </a:ext>
            </a:extLst>
          </p:cNvPr>
          <p:cNvSpPr/>
          <p:nvPr/>
        </p:nvSpPr>
        <p:spPr>
          <a:xfrm>
            <a:off x="8827437" y="2754371"/>
            <a:ext cx="2253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D9300D"/>
                </a:solidFill>
              </a:rPr>
              <a:t>amet</a:t>
            </a:r>
            <a:r>
              <a:rPr lang="en-US" altLang="ko-KR" sz="1200" dirty="0">
                <a:solidFill>
                  <a:srgbClr val="D9300D"/>
                </a:solidFill>
              </a:rPr>
              <a:t>, </a:t>
            </a:r>
            <a:r>
              <a:rPr lang="en-US" altLang="ko-KR" sz="12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elit</a:t>
            </a:r>
            <a:endParaRPr lang="ko-KR" altLang="en-US" sz="1200" dirty="0">
              <a:solidFill>
                <a:srgbClr val="D9300D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5DE5928-02FE-4B6B-934A-700F813343A3}"/>
              </a:ext>
            </a:extLst>
          </p:cNvPr>
          <p:cNvGrpSpPr/>
          <p:nvPr/>
        </p:nvGrpSpPr>
        <p:grpSpPr>
          <a:xfrm>
            <a:off x="9745021" y="1608819"/>
            <a:ext cx="418015" cy="356756"/>
            <a:chOff x="6126185" y="3592734"/>
            <a:chExt cx="390620" cy="333375"/>
          </a:xfrm>
          <a:solidFill>
            <a:srgbClr val="D9300D"/>
          </a:solidFill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98D0EB3-B75F-4333-A862-9FCC7338BEC3}"/>
                </a:ext>
              </a:extLst>
            </p:cNvPr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56F87DD8-EC03-4CD6-95EC-88C4886526DD}"/>
                </a:ext>
              </a:extLst>
            </p:cNvPr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77E978FE-B58D-4B9D-B5B9-2215CB475CA9}"/>
                </a:ext>
              </a:extLst>
            </p:cNvPr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7D86E41-8C5F-41E6-AE88-35E9D13F573D}"/>
              </a:ext>
            </a:extLst>
          </p:cNvPr>
          <p:cNvSpPr/>
          <p:nvPr/>
        </p:nvSpPr>
        <p:spPr>
          <a:xfrm>
            <a:off x="1416172" y="3847996"/>
            <a:ext cx="2253187" cy="2253185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A4C3D3C-DBA6-4E69-B5B7-97EEF8A9EEE9}"/>
              </a:ext>
            </a:extLst>
          </p:cNvPr>
          <p:cNvSpPr/>
          <p:nvPr/>
        </p:nvSpPr>
        <p:spPr>
          <a:xfrm>
            <a:off x="1416173" y="4644006"/>
            <a:ext cx="225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9300D"/>
                </a:solidFill>
                <a:latin typeface="+mj-lt"/>
              </a:rPr>
              <a:t>Lorem ipsum</a:t>
            </a:r>
            <a:endParaRPr lang="ko-KR" altLang="en-US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E6613F-FDD8-4EAD-9528-EE9DE2704A5C}"/>
              </a:ext>
            </a:extLst>
          </p:cNvPr>
          <p:cNvSpPr/>
          <p:nvPr/>
        </p:nvSpPr>
        <p:spPr>
          <a:xfrm>
            <a:off x="1416173" y="5225586"/>
            <a:ext cx="2253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D9300D"/>
                </a:solidFill>
              </a:rPr>
              <a:t>amet</a:t>
            </a:r>
            <a:r>
              <a:rPr lang="en-US" altLang="ko-KR" sz="1200" dirty="0">
                <a:solidFill>
                  <a:srgbClr val="D9300D"/>
                </a:solidFill>
              </a:rPr>
              <a:t>, </a:t>
            </a:r>
            <a:r>
              <a:rPr lang="en-US" altLang="ko-KR" sz="12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elit</a:t>
            </a:r>
            <a:endParaRPr lang="ko-KR" altLang="en-US" sz="1200" dirty="0">
              <a:solidFill>
                <a:srgbClr val="D9300D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3ACD242-68F7-4A23-A8D4-FC9749D47D29}"/>
              </a:ext>
            </a:extLst>
          </p:cNvPr>
          <p:cNvGrpSpPr/>
          <p:nvPr/>
        </p:nvGrpSpPr>
        <p:grpSpPr>
          <a:xfrm>
            <a:off x="2333807" y="4023818"/>
            <a:ext cx="417916" cy="417916"/>
            <a:chOff x="746465" y="2902362"/>
            <a:chExt cx="390525" cy="390525"/>
          </a:xfrm>
          <a:solidFill>
            <a:srgbClr val="D9300D"/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C4DB299-71E3-4EFE-9BD4-B6DE6942C482}"/>
                </a:ext>
              </a:extLst>
            </p:cNvPr>
            <p:cNvSpPr/>
            <p:nvPr/>
          </p:nvSpPr>
          <p:spPr>
            <a:xfrm>
              <a:off x="746465" y="2902362"/>
              <a:ext cx="390525" cy="390525"/>
            </a:xfrm>
            <a:custGeom>
              <a:avLst/>
              <a:gdLst>
                <a:gd name="connsiteX0" fmla="*/ 346520 w 390525"/>
                <a:gd name="connsiteY0" fmla="*/ 7144 h 390525"/>
                <a:gd name="connsiteX1" fmla="*/ 48101 w 390525"/>
                <a:gd name="connsiteY1" fmla="*/ 7144 h 390525"/>
                <a:gd name="connsiteX2" fmla="*/ 7144 w 390525"/>
                <a:gd name="connsiteY2" fmla="*/ 48101 h 390525"/>
                <a:gd name="connsiteX3" fmla="*/ 7144 w 390525"/>
                <a:gd name="connsiteY3" fmla="*/ 346519 h 390525"/>
                <a:gd name="connsiteX4" fmla="*/ 48101 w 390525"/>
                <a:gd name="connsiteY4" fmla="*/ 387477 h 390525"/>
                <a:gd name="connsiteX5" fmla="*/ 346520 w 390525"/>
                <a:gd name="connsiteY5" fmla="*/ 387477 h 390525"/>
                <a:gd name="connsiteX6" fmla="*/ 387477 w 390525"/>
                <a:gd name="connsiteY6" fmla="*/ 346519 h 390525"/>
                <a:gd name="connsiteX7" fmla="*/ 387477 w 390525"/>
                <a:gd name="connsiteY7" fmla="*/ 48101 h 390525"/>
                <a:gd name="connsiteX8" fmla="*/ 346520 w 390525"/>
                <a:gd name="connsiteY8" fmla="*/ 7144 h 390525"/>
                <a:gd name="connsiteX9" fmla="*/ 308420 w 390525"/>
                <a:gd name="connsiteY9" fmla="*/ 70009 h 390525"/>
                <a:gd name="connsiteX10" fmla="*/ 316325 w 390525"/>
                <a:gd name="connsiteY10" fmla="*/ 66770 h 390525"/>
                <a:gd name="connsiteX11" fmla="*/ 324231 w 390525"/>
                <a:gd name="connsiteY11" fmla="*/ 70009 h 390525"/>
                <a:gd name="connsiteX12" fmla="*/ 327470 w 390525"/>
                <a:gd name="connsiteY12" fmla="*/ 77914 h 390525"/>
                <a:gd name="connsiteX13" fmla="*/ 324231 w 390525"/>
                <a:gd name="connsiteY13" fmla="*/ 85820 h 390525"/>
                <a:gd name="connsiteX14" fmla="*/ 316325 w 390525"/>
                <a:gd name="connsiteY14" fmla="*/ 89059 h 390525"/>
                <a:gd name="connsiteX15" fmla="*/ 308420 w 390525"/>
                <a:gd name="connsiteY15" fmla="*/ 85820 h 390525"/>
                <a:gd name="connsiteX16" fmla="*/ 305181 w 390525"/>
                <a:gd name="connsiteY16" fmla="*/ 77914 h 390525"/>
                <a:gd name="connsiteX17" fmla="*/ 308420 w 390525"/>
                <a:gd name="connsiteY17" fmla="*/ 70009 h 390525"/>
                <a:gd name="connsiteX18" fmla="*/ 248793 w 390525"/>
                <a:gd name="connsiteY18" fmla="*/ 70009 h 390525"/>
                <a:gd name="connsiteX19" fmla="*/ 256699 w 390525"/>
                <a:gd name="connsiteY19" fmla="*/ 66770 h 390525"/>
                <a:gd name="connsiteX20" fmla="*/ 264605 w 390525"/>
                <a:gd name="connsiteY20" fmla="*/ 70009 h 390525"/>
                <a:gd name="connsiteX21" fmla="*/ 267843 w 390525"/>
                <a:gd name="connsiteY21" fmla="*/ 77914 h 390525"/>
                <a:gd name="connsiteX22" fmla="*/ 264605 w 390525"/>
                <a:gd name="connsiteY22" fmla="*/ 85820 h 390525"/>
                <a:gd name="connsiteX23" fmla="*/ 256699 w 390525"/>
                <a:gd name="connsiteY23" fmla="*/ 89059 h 390525"/>
                <a:gd name="connsiteX24" fmla="*/ 248793 w 390525"/>
                <a:gd name="connsiteY24" fmla="*/ 85820 h 390525"/>
                <a:gd name="connsiteX25" fmla="*/ 245555 w 390525"/>
                <a:gd name="connsiteY25" fmla="*/ 77914 h 390525"/>
                <a:gd name="connsiteX26" fmla="*/ 248793 w 390525"/>
                <a:gd name="connsiteY26" fmla="*/ 70009 h 390525"/>
                <a:gd name="connsiteX27" fmla="*/ 189071 w 390525"/>
                <a:gd name="connsiteY27" fmla="*/ 70009 h 390525"/>
                <a:gd name="connsiteX28" fmla="*/ 196977 w 390525"/>
                <a:gd name="connsiteY28" fmla="*/ 66770 h 390525"/>
                <a:gd name="connsiteX29" fmla="*/ 204883 w 390525"/>
                <a:gd name="connsiteY29" fmla="*/ 70009 h 390525"/>
                <a:gd name="connsiteX30" fmla="*/ 208121 w 390525"/>
                <a:gd name="connsiteY30" fmla="*/ 77914 h 390525"/>
                <a:gd name="connsiteX31" fmla="*/ 204883 w 390525"/>
                <a:gd name="connsiteY31" fmla="*/ 85820 h 390525"/>
                <a:gd name="connsiteX32" fmla="*/ 196977 w 390525"/>
                <a:gd name="connsiteY32" fmla="*/ 89059 h 390525"/>
                <a:gd name="connsiteX33" fmla="*/ 189071 w 390525"/>
                <a:gd name="connsiteY33" fmla="*/ 85820 h 390525"/>
                <a:gd name="connsiteX34" fmla="*/ 185833 w 390525"/>
                <a:gd name="connsiteY34" fmla="*/ 77914 h 390525"/>
                <a:gd name="connsiteX35" fmla="*/ 189071 w 390525"/>
                <a:gd name="connsiteY35" fmla="*/ 70009 h 390525"/>
                <a:gd name="connsiteX36" fmla="*/ 77629 w 390525"/>
                <a:gd name="connsiteY36" fmla="*/ 66580 h 390525"/>
                <a:gd name="connsiteX37" fmla="*/ 137065 w 390525"/>
                <a:gd name="connsiteY37" fmla="*/ 66580 h 390525"/>
                <a:gd name="connsiteX38" fmla="*/ 148400 w 390525"/>
                <a:gd name="connsiteY38" fmla="*/ 76486 h 390525"/>
                <a:gd name="connsiteX39" fmla="*/ 137351 w 390525"/>
                <a:gd name="connsiteY39" fmla="*/ 88868 h 390525"/>
                <a:gd name="connsiteX40" fmla="*/ 77915 w 390525"/>
                <a:gd name="connsiteY40" fmla="*/ 88868 h 390525"/>
                <a:gd name="connsiteX41" fmla="*/ 66580 w 390525"/>
                <a:gd name="connsiteY41" fmla="*/ 78962 h 390525"/>
                <a:gd name="connsiteX42" fmla="*/ 77629 w 390525"/>
                <a:gd name="connsiteY42" fmla="*/ 66580 h 390525"/>
                <a:gd name="connsiteX43" fmla="*/ 346520 w 390525"/>
                <a:gd name="connsiteY43" fmla="*/ 365188 h 390525"/>
                <a:gd name="connsiteX44" fmla="*/ 48101 w 390525"/>
                <a:gd name="connsiteY44" fmla="*/ 365188 h 390525"/>
                <a:gd name="connsiteX45" fmla="*/ 29432 w 390525"/>
                <a:gd name="connsiteY45" fmla="*/ 346519 h 390525"/>
                <a:gd name="connsiteX46" fmla="*/ 29432 w 390525"/>
                <a:gd name="connsiteY46" fmla="*/ 148971 h 390525"/>
                <a:gd name="connsiteX47" fmla="*/ 365284 w 390525"/>
                <a:gd name="connsiteY47" fmla="*/ 148971 h 390525"/>
                <a:gd name="connsiteX48" fmla="*/ 365284 w 390525"/>
                <a:gd name="connsiteY48" fmla="*/ 346519 h 390525"/>
                <a:gd name="connsiteX49" fmla="*/ 346520 w 390525"/>
                <a:gd name="connsiteY49" fmla="*/ 36518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0525" h="390525">
                  <a:moveTo>
                    <a:pt x="346520" y="7144"/>
                  </a:moveTo>
                  <a:lnTo>
                    <a:pt x="48101" y="7144"/>
                  </a:lnTo>
                  <a:cubicBezTo>
                    <a:pt x="25432" y="7144"/>
                    <a:pt x="7144" y="25527"/>
                    <a:pt x="7144" y="48101"/>
                  </a:cubicBezTo>
                  <a:lnTo>
                    <a:pt x="7144" y="346519"/>
                  </a:lnTo>
                  <a:cubicBezTo>
                    <a:pt x="7144" y="369189"/>
                    <a:pt x="25527" y="387477"/>
                    <a:pt x="48101" y="387477"/>
                  </a:cubicBezTo>
                  <a:lnTo>
                    <a:pt x="346520" y="387477"/>
                  </a:lnTo>
                  <a:cubicBezTo>
                    <a:pt x="369189" y="387477"/>
                    <a:pt x="387477" y="369094"/>
                    <a:pt x="387477" y="346519"/>
                  </a:cubicBezTo>
                  <a:lnTo>
                    <a:pt x="387477" y="48101"/>
                  </a:lnTo>
                  <a:cubicBezTo>
                    <a:pt x="387572" y="25432"/>
                    <a:pt x="369189" y="7144"/>
                    <a:pt x="346520" y="7144"/>
                  </a:cubicBezTo>
                  <a:close/>
                  <a:moveTo>
                    <a:pt x="308420" y="70009"/>
                  </a:moveTo>
                  <a:cubicBezTo>
                    <a:pt x="310515" y="67913"/>
                    <a:pt x="313373" y="66770"/>
                    <a:pt x="316325" y="66770"/>
                  </a:cubicBezTo>
                  <a:cubicBezTo>
                    <a:pt x="319278" y="66770"/>
                    <a:pt x="322136" y="67913"/>
                    <a:pt x="324231" y="70009"/>
                  </a:cubicBezTo>
                  <a:cubicBezTo>
                    <a:pt x="326326" y="72104"/>
                    <a:pt x="327470" y="74962"/>
                    <a:pt x="327470" y="77914"/>
                  </a:cubicBezTo>
                  <a:cubicBezTo>
                    <a:pt x="327470" y="80867"/>
                    <a:pt x="326326" y="83725"/>
                    <a:pt x="324231" y="85820"/>
                  </a:cubicBezTo>
                  <a:cubicBezTo>
                    <a:pt x="322136" y="87916"/>
                    <a:pt x="319278" y="89059"/>
                    <a:pt x="316325" y="89059"/>
                  </a:cubicBezTo>
                  <a:cubicBezTo>
                    <a:pt x="313373" y="89059"/>
                    <a:pt x="310515" y="87916"/>
                    <a:pt x="308420" y="85820"/>
                  </a:cubicBezTo>
                  <a:cubicBezTo>
                    <a:pt x="306324" y="83725"/>
                    <a:pt x="305181" y="80867"/>
                    <a:pt x="305181" y="77914"/>
                  </a:cubicBezTo>
                  <a:cubicBezTo>
                    <a:pt x="305181" y="74962"/>
                    <a:pt x="306419" y="72104"/>
                    <a:pt x="308420" y="70009"/>
                  </a:cubicBezTo>
                  <a:close/>
                  <a:moveTo>
                    <a:pt x="248793" y="70009"/>
                  </a:moveTo>
                  <a:cubicBezTo>
                    <a:pt x="250889" y="67913"/>
                    <a:pt x="253746" y="66770"/>
                    <a:pt x="256699" y="66770"/>
                  </a:cubicBezTo>
                  <a:cubicBezTo>
                    <a:pt x="259652" y="66770"/>
                    <a:pt x="262509" y="67913"/>
                    <a:pt x="264605" y="70009"/>
                  </a:cubicBezTo>
                  <a:cubicBezTo>
                    <a:pt x="266700" y="72104"/>
                    <a:pt x="267843" y="74962"/>
                    <a:pt x="267843" y="77914"/>
                  </a:cubicBezTo>
                  <a:cubicBezTo>
                    <a:pt x="267843" y="80867"/>
                    <a:pt x="266700" y="83725"/>
                    <a:pt x="264605" y="85820"/>
                  </a:cubicBezTo>
                  <a:cubicBezTo>
                    <a:pt x="262509" y="87916"/>
                    <a:pt x="259652" y="89059"/>
                    <a:pt x="256699" y="89059"/>
                  </a:cubicBezTo>
                  <a:cubicBezTo>
                    <a:pt x="253746" y="89059"/>
                    <a:pt x="250889" y="87916"/>
                    <a:pt x="248793" y="85820"/>
                  </a:cubicBezTo>
                  <a:cubicBezTo>
                    <a:pt x="246698" y="83725"/>
                    <a:pt x="245555" y="80867"/>
                    <a:pt x="245555" y="77914"/>
                  </a:cubicBezTo>
                  <a:cubicBezTo>
                    <a:pt x="245555" y="74962"/>
                    <a:pt x="246698" y="72104"/>
                    <a:pt x="248793" y="70009"/>
                  </a:cubicBezTo>
                  <a:close/>
                  <a:moveTo>
                    <a:pt x="189071" y="70009"/>
                  </a:moveTo>
                  <a:cubicBezTo>
                    <a:pt x="191167" y="67913"/>
                    <a:pt x="194024" y="66770"/>
                    <a:pt x="196977" y="66770"/>
                  </a:cubicBezTo>
                  <a:cubicBezTo>
                    <a:pt x="199930" y="66770"/>
                    <a:pt x="202787" y="67913"/>
                    <a:pt x="204883" y="70009"/>
                  </a:cubicBezTo>
                  <a:cubicBezTo>
                    <a:pt x="206978" y="72104"/>
                    <a:pt x="208121" y="74962"/>
                    <a:pt x="208121" y="77914"/>
                  </a:cubicBezTo>
                  <a:cubicBezTo>
                    <a:pt x="208121" y="80867"/>
                    <a:pt x="206978" y="83725"/>
                    <a:pt x="204883" y="85820"/>
                  </a:cubicBezTo>
                  <a:cubicBezTo>
                    <a:pt x="202787" y="87916"/>
                    <a:pt x="199930" y="89059"/>
                    <a:pt x="196977" y="89059"/>
                  </a:cubicBezTo>
                  <a:cubicBezTo>
                    <a:pt x="194024" y="89059"/>
                    <a:pt x="191167" y="87916"/>
                    <a:pt x="189071" y="85820"/>
                  </a:cubicBezTo>
                  <a:cubicBezTo>
                    <a:pt x="186976" y="83725"/>
                    <a:pt x="185833" y="80867"/>
                    <a:pt x="185833" y="77914"/>
                  </a:cubicBezTo>
                  <a:cubicBezTo>
                    <a:pt x="185833" y="74962"/>
                    <a:pt x="186976" y="72104"/>
                    <a:pt x="189071" y="70009"/>
                  </a:cubicBezTo>
                  <a:close/>
                  <a:moveTo>
                    <a:pt x="77629" y="66580"/>
                  </a:moveTo>
                  <a:lnTo>
                    <a:pt x="137065" y="66580"/>
                  </a:lnTo>
                  <a:cubicBezTo>
                    <a:pt x="142780" y="66580"/>
                    <a:pt x="147828" y="70771"/>
                    <a:pt x="148400" y="76486"/>
                  </a:cubicBezTo>
                  <a:cubicBezTo>
                    <a:pt x="149162" y="83248"/>
                    <a:pt x="143923" y="88868"/>
                    <a:pt x="137351" y="88868"/>
                  </a:cubicBezTo>
                  <a:lnTo>
                    <a:pt x="77915" y="88868"/>
                  </a:lnTo>
                  <a:cubicBezTo>
                    <a:pt x="72200" y="88868"/>
                    <a:pt x="67151" y="84677"/>
                    <a:pt x="66580" y="78962"/>
                  </a:cubicBezTo>
                  <a:cubicBezTo>
                    <a:pt x="65818" y="72199"/>
                    <a:pt x="71057" y="66580"/>
                    <a:pt x="77629" y="66580"/>
                  </a:cubicBezTo>
                  <a:close/>
                  <a:moveTo>
                    <a:pt x="346520" y="365188"/>
                  </a:moveTo>
                  <a:lnTo>
                    <a:pt x="48101" y="365188"/>
                  </a:lnTo>
                  <a:cubicBezTo>
                    <a:pt x="37814" y="365188"/>
                    <a:pt x="29432" y="356806"/>
                    <a:pt x="29432" y="346519"/>
                  </a:cubicBezTo>
                  <a:lnTo>
                    <a:pt x="29432" y="148971"/>
                  </a:lnTo>
                  <a:lnTo>
                    <a:pt x="365284" y="148971"/>
                  </a:lnTo>
                  <a:lnTo>
                    <a:pt x="365284" y="346519"/>
                  </a:lnTo>
                  <a:cubicBezTo>
                    <a:pt x="365284" y="356806"/>
                    <a:pt x="356902" y="365188"/>
                    <a:pt x="346520" y="365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781ECB4-4693-424F-A0EE-6C8714190BB9}"/>
                </a:ext>
              </a:extLst>
            </p:cNvPr>
            <p:cNvSpPr/>
            <p:nvPr/>
          </p:nvSpPr>
          <p:spPr>
            <a:xfrm>
              <a:off x="805827" y="3200971"/>
              <a:ext cx="266700" cy="28575"/>
            </a:xfrm>
            <a:custGeom>
              <a:avLst/>
              <a:gdLst>
                <a:gd name="connsiteX0" fmla="*/ 18267 w 266700"/>
                <a:gd name="connsiteY0" fmla="*/ 29432 h 28575"/>
                <a:gd name="connsiteX1" fmla="*/ 256677 w 266700"/>
                <a:gd name="connsiteY1" fmla="*/ 29432 h 28575"/>
                <a:gd name="connsiteX2" fmla="*/ 268012 w 266700"/>
                <a:gd name="connsiteY2" fmla="*/ 19526 h 28575"/>
                <a:gd name="connsiteX3" fmla="*/ 256963 w 266700"/>
                <a:gd name="connsiteY3" fmla="*/ 7144 h 28575"/>
                <a:gd name="connsiteX4" fmla="*/ 18552 w 266700"/>
                <a:gd name="connsiteY4" fmla="*/ 7144 h 28575"/>
                <a:gd name="connsiteX5" fmla="*/ 7218 w 266700"/>
                <a:gd name="connsiteY5" fmla="*/ 17050 h 28575"/>
                <a:gd name="connsiteX6" fmla="*/ 18267 w 2667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">
                  <a:moveTo>
                    <a:pt x="18267" y="29432"/>
                  </a:moveTo>
                  <a:lnTo>
                    <a:pt x="256677" y="29432"/>
                  </a:lnTo>
                  <a:cubicBezTo>
                    <a:pt x="262392" y="29432"/>
                    <a:pt x="267441" y="25241"/>
                    <a:pt x="268012" y="19526"/>
                  </a:cubicBezTo>
                  <a:cubicBezTo>
                    <a:pt x="268774" y="12763"/>
                    <a:pt x="263535" y="7144"/>
                    <a:pt x="256963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294F54B-ECBA-471F-B0FF-DF60959A0AAD}"/>
                </a:ext>
              </a:extLst>
            </p:cNvPr>
            <p:cNvSpPr/>
            <p:nvPr/>
          </p:nvSpPr>
          <p:spPr>
            <a:xfrm>
              <a:off x="805806" y="3081432"/>
              <a:ext cx="95250" cy="95250"/>
            </a:xfrm>
            <a:custGeom>
              <a:avLst/>
              <a:gdLst>
                <a:gd name="connsiteX0" fmla="*/ 48101 w 95250"/>
                <a:gd name="connsiteY0" fmla="*/ 89059 h 95250"/>
                <a:gd name="connsiteX1" fmla="*/ 89059 w 95250"/>
                <a:gd name="connsiteY1" fmla="*/ 48101 h 95250"/>
                <a:gd name="connsiteX2" fmla="*/ 48101 w 95250"/>
                <a:gd name="connsiteY2" fmla="*/ 7144 h 95250"/>
                <a:gd name="connsiteX3" fmla="*/ 7144 w 95250"/>
                <a:gd name="connsiteY3" fmla="*/ 48101 h 95250"/>
                <a:gd name="connsiteX4" fmla="*/ 48101 w 95250"/>
                <a:gd name="connsiteY4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89059"/>
                  </a:moveTo>
                  <a:cubicBezTo>
                    <a:pt x="70676" y="89059"/>
                    <a:pt x="89059" y="70675"/>
                    <a:pt x="89059" y="48101"/>
                  </a:cubicBezTo>
                  <a:cubicBezTo>
                    <a:pt x="89059" y="25527"/>
                    <a:pt x="70676" y="7144"/>
                    <a:pt x="48101" y="7144"/>
                  </a:cubicBezTo>
                  <a:cubicBezTo>
                    <a:pt x="25527" y="7144"/>
                    <a:pt x="7144" y="25527"/>
                    <a:pt x="7144" y="48101"/>
                  </a:cubicBezTo>
                  <a:cubicBezTo>
                    <a:pt x="7144" y="70675"/>
                    <a:pt x="25527" y="89059"/>
                    <a:pt x="48101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70A20F5-CC61-4A12-B3FC-E721A59EFA0A}"/>
                </a:ext>
              </a:extLst>
            </p:cNvPr>
            <p:cNvSpPr/>
            <p:nvPr/>
          </p:nvSpPr>
          <p:spPr>
            <a:xfrm>
              <a:off x="925154" y="3081337"/>
              <a:ext cx="152400" cy="28575"/>
            </a:xfrm>
            <a:custGeom>
              <a:avLst/>
              <a:gdLst>
                <a:gd name="connsiteX0" fmla="*/ 18288 w 152400"/>
                <a:gd name="connsiteY0" fmla="*/ 29432 h 28575"/>
                <a:gd name="connsiteX1" fmla="*/ 137636 w 152400"/>
                <a:gd name="connsiteY1" fmla="*/ 29432 h 28575"/>
                <a:gd name="connsiteX2" fmla="*/ 148781 w 152400"/>
                <a:gd name="connsiteY2" fmla="*/ 18288 h 28575"/>
                <a:gd name="connsiteX3" fmla="*/ 137636 w 152400"/>
                <a:gd name="connsiteY3" fmla="*/ 7144 h 28575"/>
                <a:gd name="connsiteX4" fmla="*/ 18288 w 152400"/>
                <a:gd name="connsiteY4" fmla="*/ 7144 h 28575"/>
                <a:gd name="connsiteX5" fmla="*/ 7144 w 152400"/>
                <a:gd name="connsiteY5" fmla="*/ 18288 h 28575"/>
                <a:gd name="connsiteX6" fmla="*/ 18288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88" y="29432"/>
                  </a:moveTo>
                  <a:lnTo>
                    <a:pt x="137636" y="29432"/>
                  </a:lnTo>
                  <a:cubicBezTo>
                    <a:pt x="143828" y="29432"/>
                    <a:pt x="148781" y="24479"/>
                    <a:pt x="148781" y="18288"/>
                  </a:cubicBezTo>
                  <a:cubicBezTo>
                    <a:pt x="148781" y="12097"/>
                    <a:pt x="143828" y="7144"/>
                    <a:pt x="1376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F1476BE-C5AE-4A8B-944F-6CBE4459EF9A}"/>
                </a:ext>
              </a:extLst>
            </p:cNvPr>
            <p:cNvSpPr/>
            <p:nvPr/>
          </p:nvSpPr>
          <p:spPr>
            <a:xfrm>
              <a:off x="925176" y="3140773"/>
              <a:ext cx="152400" cy="28575"/>
            </a:xfrm>
            <a:custGeom>
              <a:avLst/>
              <a:gdLst>
                <a:gd name="connsiteX0" fmla="*/ 18267 w 152400"/>
                <a:gd name="connsiteY0" fmla="*/ 29432 h 28575"/>
                <a:gd name="connsiteX1" fmla="*/ 137329 w 152400"/>
                <a:gd name="connsiteY1" fmla="*/ 29432 h 28575"/>
                <a:gd name="connsiteX2" fmla="*/ 148664 w 152400"/>
                <a:gd name="connsiteY2" fmla="*/ 19526 h 28575"/>
                <a:gd name="connsiteX3" fmla="*/ 137615 w 152400"/>
                <a:gd name="connsiteY3" fmla="*/ 7144 h 28575"/>
                <a:gd name="connsiteX4" fmla="*/ 18552 w 152400"/>
                <a:gd name="connsiteY4" fmla="*/ 7144 h 28575"/>
                <a:gd name="connsiteX5" fmla="*/ 7218 w 152400"/>
                <a:gd name="connsiteY5" fmla="*/ 17050 h 28575"/>
                <a:gd name="connsiteX6" fmla="*/ 18267 w 15240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8267" y="29432"/>
                  </a:moveTo>
                  <a:lnTo>
                    <a:pt x="137329" y="29432"/>
                  </a:lnTo>
                  <a:cubicBezTo>
                    <a:pt x="143044" y="29432"/>
                    <a:pt x="148092" y="25241"/>
                    <a:pt x="148664" y="19526"/>
                  </a:cubicBezTo>
                  <a:cubicBezTo>
                    <a:pt x="149426" y="12763"/>
                    <a:pt x="144187" y="7144"/>
                    <a:pt x="137615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813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D9300D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BB147-44FB-4ED9-B28A-81D78C7F103F}"/>
              </a:ext>
            </a:extLst>
          </p:cNvPr>
          <p:cNvSpPr/>
          <p:nvPr/>
        </p:nvSpPr>
        <p:spPr>
          <a:xfrm>
            <a:off x="6357014" y="3847996"/>
            <a:ext cx="2253187" cy="2253185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18806F7-4B6F-4C87-A957-99D68A3A0213}"/>
              </a:ext>
            </a:extLst>
          </p:cNvPr>
          <p:cNvSpPr/>
          <p:nvPr/>
        </p:nvSpPr>
        <p:spPr>
          <a:xfrm>
            <a:off x="6357015" y="4644006"/>
            <a:ext cx="225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9300D"/>
                </a:solidFill>
                <a:latin typeface="+mj-lt"/>
              </a:rPr>
              <a:t>Lorem ipsum</a:t>
            </a:r>
            <a:endParaRPr lang="ko-KR" altLang="en-US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8EB101-1BFD-4E5A-B618-0A1A7C933C9D}"/>
              </a:ext>
            </a:extLst>
          </p:cNvPr>
          <p:cNvSpPr/>
          <p:nvPr/>
        </p:nvSpPr>
        <p:spPr>
          <a:xfrm>
            <a:off x="6357015" y="5225586"/>
            <a:ext cx="2253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D9300D"/>
                </a:solidFill>
              </a:rPr>
              <a:t>Lorem ipsum dolor sit </a:t>
            </a:r>
            <a:r>
              <a:rPr lang="en-US" altLang="ko-KR" sz="1200" dirty="0" err="1">
                <a:solidFill>
                  <a:srgbClr val="D9300D"/>
                </a:solidFill>
              </a:rPr>
              <a:t>amet</a:t>
            </a:r>
            <a:r>
              <a:rPr lang="en-US" altLang="ko-KR" sz="1200" dirty="0">
                <a:solidFill>
                  <a:srgbClr val="D9300D"/>
                </a:solidFill>
              </a:rPr>
              <a:t>, </a:t>
            </a:r>
            <a:r>
              <a:rPr lang="en-US" altLang="ko-KR" sz="1200" dirty="0" err="1">
                <a:solidFill>
                  <a:srgbClr val="D9300D"/>
                </a:solidFill>
              </a:rPr>
              <a:t>consectetur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adipisicing</a:t>
            </a:r>
            <a:r>
              <a:rPr lang="en-US" altLang="ko-KR" sz="1200" dirty="0">
                <a:solidFill>
                  <a:srgbClr val="D9300D"/>
                </a:solidFill>
              </a:rPr>
              <a:t> </a:t>
            </a:r>
            <a:r>
              <a:rPr lang="en-US" altLang="ko-KR" sz="1200" dirty="0" err="1">
                <a:solidFill>
                  <a:srgbClr val="D9300D"/>
                </a:solidFill>
              </a:rPr>
              <a:t>elit</a:t>
            </a:r>
            <a:endParaRPr lang="ko-KR" altLang="en-US" sz="1200" dirty="0">
              <a:solidFill>
                <a:srgbClr val="D9300D"/>
              </a:solidFill>
            </a:endParaRPr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DB97157D-4199-4DB2-8BAB-4317D6DF358F}"/>
              </a:ext>
            </a:extLst>
          </p:cNvPr>
          <p:cNvSpPr/>
          <p:nvPr/>
        </p:nvSpPr>
        <p:spPr>
          <a:xfrm>
            <a:off x="7274649" y="4038608"/>
            <a:ext cx="417916" cy="417914"/>
          </a:xfrm>
          <a:custGeom>
            <a:avLst/>
            <a:gdLst>
              <a:gd name="connsiteX0" fmla="*/ 108204 w 390525"/>
              <a:gd name="connsiteY0" fmla="*/ 175070 h 390525"/>
              <a:gd name="connsiteX1" fmla="*/ 85916 w 390525"/>
              <a:gd name="connsiteY1" fmla="*/ 197358 h 390525"/>
              <a:gd name="connsiteX2" fmla="*/ 108204 w 390525"/>
              <a:gd name="connsiteY2" fmla="*/ 219646 h 390525"/>
              <a:gd name="connsiteX3" fmla="*/ 130493 w 390525"/>
              <a:gd name="connsiteY3" fmla="*/ 197358 h 390525"/>
              <a:gd name="connsiteX4" fmla="*/ 108204 w 390525"/>
              <a:gd name="connsiteY4" fmla="*/ 175070 h 390525"/>
              <a:gd name="connsiteX5" fmla="*/ 108204 w 390525"/>
              <a:gd name="connsiteY5" fmla="*/ 175070 h 390525"/>
              <a:gd name="connsiteX6" fmla="*/ 85916 w 390525"/>
              <a:gd name="connsiteY6" fmla="*/ 197358 h 390525"/>
              <a:gd name="connsiteX7" fmla="*/ 108204 w 390525"/>
              <a:gd name="connsiteY7" fmla="*/ 219646 h 390525"/>
              <a:gd name="connsiteX8" fmla="*/ 130493 w 390525"/>
              <a:gd name="connsiteY8" fmla="*/ 197358 h 390525"/>
              <a:gd name="connsiteX9" fmla="*/ 108204 w 390525"/>
              <a:gd name="connsiteY9" fmla="*/ 175070 h 390525"/>
              <a:gd name="connsiteX10" fmla="*/ 108204 w 390525"/>
              <a:gd name="connsiteY10" fmla="*/ 175070 h 390525"/>
              <a:gd name="connsiteX11" fmla="*/ 85916 w 390525"/>
              <a:gd name="connsiteY11" fmla="*/ 197358 h 390525"/>
              <a:gd name="connsiteX12" fmla="*/ 108204 w 390525"/>
              <a:gd name="connsiteY12" fmla="*/ 219646 h 390525"/>
              <a:gd name="connsiteX13" fmla="*/ 130493 w 390525"/>
              <a:gd name="connsiteY13" fmla="*/ 197358 h 390525"/>
              <a:gd name="connsiteX14" fmla="*/ 108204 w 390525"/>
              <a:gd name="connsiteY14" fmla="*/ 175070 h 390525"/>
              <a:gd name="connsiteX15" fmla="*/ 241935 w 390525"/>
              <a:gd name="connsiteY15" fmla="*/ 97060 h 390525"/>
              <a:gd name="connsiteX16" fmla="*/ 219646 w 390525"/>
              <a:gd name="connsiteY16" fmla="*/ 119348 h 390525"/>
              <a:gd name="connsiteX17" fmla="*/ 241935 w 390525"/>
              <a:gd name="connsiteY17" fmla="*/ 141637 h 390525"/>
              <a:gd name="connsiteX18" fmla="*/ 264223 w 390525"/>
              <a:gd name="connsiteY18" fmla="*/ 119348 h 390525"/>
              <a:gd name="connsiteX19" fmla="*/ 241935 w 390525"/>
              <a:gd name="connsiteY19" fmla="*/ 97060 h 390525"/>
              <a:gd name="connsiteX20" fmla="*/ 241935 w 390525"/>
              <a:gd name="connsiteY20" fmla="*/ 97060 h 390525"/>
              <a:gd name="connsiteX21" fmla="*/ 219646 w 390525"/>
              <a:gd name="connsiteY21" fmla="*/ 119348 h 390525"/>
              <a:gd name="connsiteX22" fmla="*/ 241935 w 390525"/>
              <a:gd name="connsiteY22" fmla="*/ 141637 h 390525"/>
              <a:gd name="connsiteX23" fmla="*/ 264223 w 390525"/>
              <a:gd name="connsiteY23" fmla="*/ 119348 h 390525"/>
              <a:gd name="connsiteX24" fmla="*/ 241935 w 390525"/>
              <a:gd name="connsiteY24" fmla="*/ 97060 h 390525"/>
              <a:gd name="connsiteX25" fmla="*/ 108204 w 390525"/>
              <a:gd name="connsiteY25" fmla="*/ 175070 h 390525"/>
              <a:gd name="connsiteX26" fmla="*/ 85916 w 390525"/>
              <a:gd name="connsiteY26" fmla="*/ 197358 h 390525"/>
              <a:gd name="connsiteX27" fmla="*/ 108204 w 390525"/>
              <a:gd name="connsiteY27" fmla="*/ 219646 h 390525"/>
              <a:gd name="connsiteX28" fmla="*/ 130493 w 390525"/>
              <a:gd name="connsiteY28" fmla="*/ 197358 h 390525"/>
              <a:gd name="connsiteX29" fmla="*/ 108204 w 390525"/>
              <a:gd name="connsiteY29" fmla="*/ 175070 h 390525"/>
              <a:gd name="connsiteX30" fmla="*/ 197358 w 390525"/>
              <a:gd name="connsiteY30" fmla="*/ 7144 h 390525"/>
              <a:gd name="connsiteX31" fmla="*/ 7144 w 390525"/>
              <a:gd name="connsiteY31" fmla="*/ 197358 h 390525"/>
              <a:gd name="connsiteX32" fmla="*/ 197358 w 390525"/>
              <a:gd name="connsiteY32" fmla="*/ 387572 h 390525"/>
              <a:gd name="connsiteX33" fmla="*/ 387572 w 390525"/>
              <a:gd name="connsiteY33" fmla="*/ 197358 h 390525"/>
              <a:gd name="connsiteX34" fmla="*/ 197358 w 390525"/>
              <a:gd name="connsiteY34" fmla="*/ 7144 h 390525"/>
              <a:gd name="connsiteX35" fmla="*/ 152781 w 390525"/>
              <a:gd name="connsiteY35" fmla="*/ 197358 h 390525"/>
              <a:gd name="connsiteX36" fmla="*/ 150972 w 390525"/>
              <a:gd name="connsiteY36" fmla="*/ 209359 h 390525"/>
              <a:gd name="connsiteX37" fmla="*/ 210503 w 390525"/>
              <a:gd name="connsiteY37" fmla="*/ 243935 h 390525"/>
              <a:gd name="connsiteX38" fmla="*/ 241935 w 390525"/>
              <a:gd name="connsiteY38" fmla="*/ 230791 h 390525"/>
              <a:gd name="connsiteX39" fmla="*/ 286512 w 390525"/>
              <a:gd name="connsiteY39" fmla="*/ 275368 h 390525"/>
              <a:gd name="connsiteX40" fmla="*/ 241935 w 390525"/>
              <a:gd name="connsiteY40" fmla="*/ 319945 h 390525"/>
              <a:gd name="connsiteX41" fmla="*/ 197358 w 390525"/>
              <a:gd name="connsiteY41" fmla="*/ 275368 h 390525"/>
              <a:gd name="connsiteX42" fmla="*/ 199168 w 390525"/>
              <a:gd name="connsiteY42" fmla="*/ 263366 h 390525"/>
              <a:gd name="connsiteX43" fmla="*/ 139637 w 390525"/>
              <a:gd name="connsiteY43" fmla="*/ 228791 h 390525"/>
              <a:gd name="connsiteX44" fmla="*/ 108204 w 390525"/>
              <a:gd name="connsiteY44" fmla="*/ 241935 h 390525"/>
              <a:gd name="connsiteX45" fmla="*/ 63627 w 390525"/>
              <a:gd name="connsiteY45" fmla="*/ 197358 h 390525"/>
              <a:gd name="connsiteX46" fmla="*/ 108204 w 390525"/>
              <a:gd name="connsiteY46" fmla="*/ 152781 h 390525"/>
              <a:gd name="connsiteX47" fmla="*/ 139637 w 390525"/>
              <a:gd name="connsiteY47" fmla="*/ 165925 h 390525"/>
              <a:gd name="connsiteX48" fmla="*/ 199168 w 390525"/>
              <a:gd name="connsiteY48" fmla="*/ 131350 h 390525"/>
              <a:gd name="connsiteX49" fmla="*/ 197358 w 390525"/>
              <a:gd name="connsiteY49" fmla="*/ 119348 h 390525"/>
              <a:gd name="connsiteX50" fmla="*/ 241935 w 390525"/>
              <a:gd name="connsiteY50" fmla="*/ 74771 h 390525"/>
              <a:gd name="connsiteX51" fmla="*/ 286512 w 390525"/>
              <a:gd name="connsiteY51" fmla="*/ 119348 h 390525"/>
              <a:gd name="connsiteX52" fmla="*/ 241935 w 390525"/>
              <a:gd name="connsiteY52" fmla="*/ 163925 h 390525"/>
              <a:gd name="connsiteX53" fmla="*/ 210503 w 390525"/>
              <a:gd name="connsiteY53" fmla="*/ 150781 h 390525"/>
              <a:gd name="connsiteX54" fmla="*/ 150972 w 390525"/>
              <a:gd name="connsiteY54" fmla="*/ 185356 h 390525"/>
              <a:gd name="connsiteX55" fmla="*/ 152781 w 390525"/>
              <a:gd name="connsiteY55" fmla="*/ 197358 h 390525"/>
              <a:gd name="connsiteX56" fmla="*/ 241935 w 390525"/>
              <a:gd name="connsiteY56" fmla="*/ 141637 h 390525"/>
              <a:gd name="connsiteX57" fmla="*/ 264223 w 390525"/>
              <a:gd name="connsiteY57" fmla="*/ 119348 h 390525"/>
              <a:gd name="connsiteX58" fmla="*/ 241935 w 390525"/>
              <a:gd name="connsiteY58" fmla="*/ 97060 h 390525"/>
              <a:gd name="connsiteX59" fmla="*/ 219646 w 390525"/>
              <a:gd name="connsiteY59" fmla="*/ 119348 h 390525"/>
              <a:gd name="connsiteX60" fmla="*/ 241935 w 390525"/>
              <a:gd name="connsiteY60" fmla="*/ 141637 h 390525"/>
              <a:gd name="connsiteX61" fmla="*/ 241935 w 390525"/>
              <a:gd name="connsiteY61" fmla="*/ 297656 h 390525"/>
              <a:gd name="connsiteX62" fmla="*/ 264223 w 390525"/>
              <a:gd name="connsiteY62" fmla="*/ 275368 h 390525"/>
              <a:gd name="connsiteX63" fmla="*/ 241935 w 390525"/>
              <a:gd name="connsiteY63" fmla="*/ 253079 h 390525"/>
              <a:gd name="connsiteX64" fmla="*/ 219646 w 390525"/>
              <a:gd name="connsiteY64" fmla="*/ 275368 h 390525"/>
              <a:gd name="connsiteX65" fmla="*/ 241935 w 390525"/>
              <a:gd name="connsiteY65" fmla="*/ 297656 h 390525"/>
              <a:gd name="connsiteX66" fmla="*/ 108204 w 390525"/>
              <a:gd name="connsiteY66" fmla="*/ 175070 h 390525"/>
              <a:gd name="connsiteX67" fmla="*/ 85916 w 390525"/>
              <a:gd name="connsiteY67" fmla="*/ 197358 h 390525"/>
              <a:gd name="connsiteX68" fmla="*/ 108204 w 390525"/>
              <a:gd name="connsiteY68" fmla="*/ 219646 h 390525"/>
              <a:gd name="connsiteX69" fmla="*/ 130493 w 390525"/>
              <a:gd name="connsiteY69" fmla="*/ 197358 h 390525"/>
              <a:gd name="connsiteX70" fmla="*/ 108204 w 390525"/>
              <a:gd name="connsiteY70" fmla="*/ 175070 h 390525"/>
              <a:gd name="connsiteX71" fmla="*/ 108204 w 390525"/>
              <a:gd name="connsiteY71" fmla="*/ 175070 h 390525"/>
              <a:gd name="connsiteX72" fmla="*/ 85916 w 390525"/>
              <a:gd name="connsiteY72" fmla="*/ 197358 h 390525"/>
              <a:gd name="connsiteX73" fmla="*/ 108204 w 390525"/>
              <a:gd name="connsiteY73" fmla="*/ 219646 h 390525"/>
              <a:gd name="connsiteX74" fmla="*/ 130493 w 390525"/>
              <a:gd name="connsiteY74" fmla="*/ 197358 h 390525"/>
              <a:gd name="connsiteX75" fmla="*/ 108204 w 390525"/>
              <a:gd name="connsiteY75" fmla="*/ 175070 h 390525"/>
              <a:gd name="connsiteX76" fmla="*/ 241935 w 390525"/>
              <a:gd name="connsiteY76" fmla="*/ 97060 h 390525"/>
              <a:gd name="connsiteX77" fmla="*/ 219646 w 390525"/>
              <a:gd name="connsiteY77" fmla="*/ 119348 h 390525"/>
              <a:gd name="connsiteX78" fmla="*/ 241935 w 390525"/>
              <a:gd name="connsiteY78" fmla="*/ 141637 h 390525"/>
              <a:gd name="connsiteX79" fmla="*/ 264223 w 390525"/>
              <a:gd name="connsiteY79" fmla="*/ 119348 h 390525"/>
              <a:gd name="connsiteX80" fmla="*/ 241935 w 390525"/>
              <a:gd name="connsiteY80" fmla="*/ 97060 h 390525"/>
              <a:gd name="connsiteX81" fmla="*/ 241935 w 390525"/>
              <a:gd name="connsiteY81" fmla="*/ 97060 h 390525"/>
              <a:gd name="connsiteX82" fmla="*/ 219646 w 390525"/>
              <a:gd name="connsiteY82" fmla="*/ 119348 h 390525"/>
              <a:gd name="connsiteX83" fmla="*/ 241935 w 390525"/>
              <a:gd name="connsiteY83" fmla="*/ 141637 h 390525"/>
              <a:gd name="connsiteX84" fmla="*/ 264223 w 390525"/>
              <a:gd name="connsiteY84" fmla="*/ 119348 h 390525"/>
              <a:gd name="connsiteX85" fmla="*/ 241935 w 390525"/>
              <a:gd name="connsiteY85" fmla="*/ 97060 h 390525"/>
              <a:gd name="connsiteX86" fmla="*/ 108204 w 390525"/>
              <a:gd name="connsiteY86" fmla="*/ 175070 h 390525"/>
              <a:gd name="connsiteX87" fmla="*/ 85916 w 390525"/>
              <a:gd name="connsiteY87" fmla="*/ 197358 h 390525"/>
              <a:gd name="connsiteX88" fmla="*/ 108204 w 390525"/>
              <a:gd name="connsiteY88" fmla="*/ 219646 h 390525"/>
              <a:gd name="connsiteX89" fmla="*/ 130493 w 390525"/>
              <a:gd name="connsiteY89" fmla="*/ 197358 h 390525"/>
              <a:gd name="connsiteX90" fmla="*/ 108204 w 390525"/>
              <a:gd name="connsiteY90" fmla="*/ 17507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0525" h="390525"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97358" y="7144"/>
                </a:moveTo>
                <a:cubicBezTo>
                  <a:pt x="92869" y="7144"/>
                  <a:pt x="7144" y="92773"/>
                  <a:pt x="7144" y="197358"/>
                </a:cubicBezTo>
                <a:cubicBezTo>
                  <a:pt x="7144" y="301942"/>
                  <a:pt x="92773" y="387572"/>
                  <a:pt x="197358" y="387572"/>
                </a:cubicBezTo>
                <a:cubicBezTo>
                  <a:pt x="301847" y="387572"/>
                  <a:pt x="387572" y="301942"/>
                  <a:pt x="387572" y="197358"/>
                </a:cubicBezTo>
                <a:cubicBezTo>
                  <a:pt x="387572" y="92773"/>
                  <a:pt x="301943" y="7144"/>
                  <a:pt x="197358" y="7144"/>
                </a:cubicBezTo>
                <a:close/>
                <a:moveTo>
                  <a:pt x="152781" y="197358"/>
                </a:moveTo>
                <a:cubicBezTo>
                  <a:pt x="152781" y="201549"/>
                  <a:pt x="152115" y="205645"/>
                  <a:pt x="150972" y="209359"/>
                </a:cubicBezTo>
                <a:lnTo>
                  <a:pt x="210503" y="243935"/>
                </a:lnTo>
                <a:cubicBezTo>
                  <a:pt x="218504" y="235648"/>
                  <a:pt x="229648" y="230791"/>
                  <a:pt x="241935" y="230791"/>
                </a:cubicBezTo>
                <a:cubicBezTo>
                  <a:pt x="266415" y="230791"/>
                  <a:pt x="286512" y="250888"/>
                  <a:pt x="286512" y="275368"/>
                </a:cubicBezTo>
                <a:cubicBezTo>
                  <a:pt x="286512" y="299847"/>
                  <a:pt x="266415" y="319945"/>
                  <a:pt x="241935" y="319945"/>
                </a:cubicBezTo>
                <a:cubicBezTo>
                  <a:pt x="217456" y="319945"/>
                  <a:pt x="197358" y="299847"/>
                  <a:pt x="197358" y="275368"/>
                </a:cubicBezTo>
                <a:cubicBezTo>
                  <a:pt x="197358" y="271177"/>
                  <a:pt x="198025" y="267081"/>
                  <a:pt x="199168" y="263366"/>
                </a:cubicBezTo>
                <a:lnTo>
                  <a:pt x="139637" y="228791"/>
                </a:lnTo>
                <a:cubicBezTo>
                  <a:pt x="131636" y="237077"/>
                  <a:pt x="120491" y="241935"/>
                  <a:pt x="108204" y="241935"/>
                </a:cubicBezTo>
                <a:cubicBezTo>
                  <a:pt x="83725" y="241935"/>
                  <a:pt x="63627" y="221837"/>
                  <a:pt x="63627" y="197358"/>
                </a:cubicBezTo>
                <a:cubicBezTo>
                  <a:pt x="63627" y="172879"/>
                  <a:pt x="83725" y="152781"/>
                  <a:pt x="108204" y="152781"/>
                </a:cubicBezTo>
                <a:cubicBezTo>
                  <a:pt x="120491" y="152781"/>
                  <a:pt x="131636" y="157639"/>
                  <a:pt x="139637" y="165925"/>
                </a:cubicBezTo>
                <a:lnTo>
                  <a:pt x="199168" y="131350"/>
                </a:lnTo>
                <a:cubicBezTo>
                  <a:pt x="198025" y="127540"/>
                  <a:pt x="197358" y="123539"/>
                  <a:pt x="197358" y="119348"/>
                </a:cubicBezTo>
                <a:cubicBezTo>
                  <a:pt x="197358" y="94869"/>
                  <a:pt x="217456" y="74771"/>
                  <a:pt x="241935" y="74771"/>
                </a:cubicBezTo>
                <a:cubicBezTo>
                  <a:pt x="266415" y="74771"/>
                  <a:pt x="286512" y="94869"/>
                  <a:pt x="286512" y="119348"/>
                </a:cubicBezTo>
                <a:cubicBezTo>
                  <a:pt x="286512" y="143827"/>
                  <a:pt x="266415" y="163925"/>
                  <a:pt x="241935" y="163925"/>
                </a:cubicBezTo>
                <a:cubicBezTo>
                  <a:pt x="229648" y="163925"/>
                  <a:pt x="218504" y="159067"/>
                  <a:pt x="210503" y="150781"/>
                </a:cubicBezTo>
                <a:lnTo>
                  <a:pt x="150972" y="185356"/>
                </a:lnTo>
                <a:cubicBezTo>
                  <a:pt x="152115" y="189071"/>
                  <a:pt x="152781" y="193072"/>
                  <a:pt x="152781" y="197358"/>
                </a:cubicBezTo>
                <a:close/>
                <a:moveTo>
                  <a:pt x="241935" y="141637"/>
                </a:move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540"/>
                  <a:pt x="229743" y="141637"/>
                  <a:pt x="241935" y="141637"/>
                </a:cubicBezTo>
                <a:close/>
                <a:moveTo>
                  <a:pt x="241935" y="297656"/>
                </a:moveTo>
                <a:cubicBezTo>
                  <a:pt x="254222" y="297656"/>
                  <a:pt x="264223" y="287655"/>
                  <a:pt x="264223" y="275368"/>
                </a:cubicBezTo>
                <a:cubicBezTo>
                  <a:pt x="264223" y="263080"/>
                  <a:pt x="254222" y="253079"/>
                  <a:pt x="241935" y="253079"/>
                </a:cubicBezTo>
                <a:cubicBezTo>
                  <a:pt x="229362" y="253079"/>
                  <a:pt x="219646" y="263557"/>
                  <a:pt x="219646" y="275368"/>
                </a:cubicBezTo>
                <a:cubicBezTo>
                  <a:pt x="219646" y="287560"/>
                  <a:pt x="229743" y="297656"/>
                  <a:pt x="241935" y="297656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241935" y="97060"/>
                </a:moveTo>
                <a:cubicBezTo>
                  <a:pt x="229648" y="97060"/>
                  <a:pt x="219646" y="107061"/>
                  <a:pt x="219646" y="119348"/>
                </a:cubicBezTo>
                <a:cubicBezTo>
                  <a:pt x="219646" y="131635"/>
                  <a:pt x="229743" y="141637"/>
                  <a:pt x="241935" y="141637"/>
                </a:cubicBezTo>
                <a:cubicBezTo>
                  <a:pt x="254222" y="141637"/>
                  <a:pt x="264223" y="131635"/>
                  <a:pt x="264223" y="119348"/>
                </a:cubicBezTo>
                <a:cubicBezTo>
                  <a:pt x="264223" y="107061"/>
                  <a:pt x="254222" y="97060"/>
                  <a:pt x="241935" y="97060"/>
                </a:cubicBezTo>
                <a:close/>
                <a:moveTo>
                  <a:pt x="108204" y="175070"/>
                </a:moveTo>
                <a:cubicBezTo>
                  <a:pt x="95917" y="175070"/>
                  <a:pt x="85916" y="185071"/>
                  <a:pt x="85916" y="197358"/>
                </a:cubicBezTo>
                <a:cubicBezTo>
                  <a:pt x="85916" y="209645"/>
                  <a:pt x="96012" y="219646"/>
                  <a:pt x="108204" y="219646"/>
                </a:cubicBezTo>
                <a:cubicBezTo>
                  <a:pt x="120396" y="219646"/>
                  <a:pt x="130493" y="209645"/>
                  <a:pt x="130493" y="197358"/>
                </a:cubicBezTo>
                <a:cubicBezTo>
                  <a:pt x="130493" y="185452"/>
                  <a:pt x="120777" y="175070"/>
                  <a:pt x="108204" y="175070"/>
                </a:cubicBezTo>
                <a:close/>
              </a:path>
            </a:pathLst>
          </a:custGeom>
          <a:solidFill>
            <a:srgbClr val="D930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D9300D"/>
              </a:solidFill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F880C59-1918-4A5A-AD4F-226C64BFA7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5774EDB-5617-4C94-90E5-FCD478F288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6ADAFB8-EF0F-4A82-ABD4-5B369CA12F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8212831-669C-4BED-9573-9B9E6078A5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9233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F6B2B7C-640E-45DD-A131-CA513B62A410}"/>
              </a:ext>
            </a:extLst>
          </p:cNvPr>
          <p:cNvSpPr txBox="1"/>
          <p:nvPr/>
        </p:nvSpPr>
        <p:spPr>
          <a:xfrm>
            <a:off x="3365408" y="1621402"/>
            <a:ext cx="2278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359B46-242A-4533-953D-47AB1CC0DDFE}"/>
              </a:ext>
            </a:extLst>
          </p:cNvPr>
          <p:cNvSpPr/>
          <p:nvPr/>
        </p:nvSpPr>
        <p:spPr>
          <a:xfrm>
            <a:off x="3365406" y="1282841"/>
            <a:ext cx="22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EE80D-D300-445F-A2A0-5CEA4CA260C3}"/>
              </a:ext>
            </a:extLst>
          </p:cNvPr>
          <p:cNvSpPr txBox="1"/>
          <p:nvPr/>
        </p:nvSpPr>
        <p:spPr>
          <a:xfrm>
            <a:off x="8559708" y="1621402"/>
            <a:ext cx="2278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020C8B-80DB-42EF-874F-13800473328D}"/>
              </a:ext>
            </a:extLst>
          </p:cNvPr>
          <p:cNvSpPr/>
          <p:nvPr/>
        </p:nvSpPr>
        <p:spPr>
          <a:xfrm>
            <a:off x="8559706" y="1282841"/>
            <a:ext cx="22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F2ACDB-7296-4488-ABF7-A1DDAAA75F33}"/>
              </a:ext>
            </a:extLst>
          </p:cNvPr>
          <p:cNvSpPr txBox="1"/>
          <p:nvPr/>
        </p:nvSpPr>
        <p:spPr>
          <a:xfrm>
            <a:off x="3365408" y="4226841"/>
            <a:ext cx="2278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AE7F69-25E3-4934-A0F6-487151E474F8}"/>
              </a:ext>
            </a:extLst>
          </p:cNvPr>
          <p:cNvSpPr/>
          <p:nvPr/>
        </p:nvSpPr>
        <p:spPr>
          <a:xfrm>
            <a:off x="3365406" y="3888280"/>
            <a:ext cx="22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F41A87-B6D3-47C4-B6E7-4ED584170F64}"/>
              </a:ext>
            </a:extLst>
          </p:cNvPr>
          <p:cNvSpPr txBox="1"/>
          <p:nvPr/>
        </p:nvSpPr>
        <p:spPr>
          <a:xfrm>
            <a:off x="8559708" y="4226841"/>
            <a:ext cx="2278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FB64E0-B2CB-4439-8B21-6E663855E03A}"/>
              </a:ext>
            </a:extLst>
          </p:cNvPr>
          <p:cNvSpPr/>
          <p:nvPr/>
        </p:nvSpPr>
        <p:spPr>
          <a:xfrm>
            <a:off x="8559706" y="3888280"/>
            <a:ext cx="227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12D0E69-F8D7-44C0-9303-C484DDE5C4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9" y="3916790"/>
            <a:ext cx="1783936" cy="159596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0A27F3E-08DE-4808-82A2-C8505DDD88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48" y="1157187"/>
            <a:ext cx="1400178" cy="197208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48CB7B5-E4F9-49E4-BD14-BCEBDE763B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73" y="3728730"/>
            <a:ext cx="1413326" cy="197208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3E43B34-DCE5-4657-A279-E9280B1FA8B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07" y="1345247"/>
            <a:ext cx="2220164" cy="15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4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56C45-72E7-416F-94B4-935EFD7FFFA4}"/>
              </a:ext>
            </a:extLst>
          </p:cNvPr>
          <p:cNvSpPr/>
          <p:nvPr/>
        </p:nvSpPr>
        <p:spPr>
          <a:xfrm>
            <a:off x="1180687" y="4247471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 dolor </a:t>
            </a:r>
            <a:r>
              <a:rPr lang="en-US" altLang="ko-KR" sz="2000">
                <a:solidFill>
                  <a:schemeClr val="bg1"/>
                </a:solidFill>
                <a:latin typeface="+mj-lt"/>
              </a:rPr>
              <a:t>sit amet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9B0F6-7038-4D7B-AB2C-A830316D226C}"/>
              </a:ext>
            </a:extLst>
          </p:cNvPr>
          <p:cNvSpPr txBox="1"/>
          <p:nvPr/>
        </p:nvSpPr>
        <p:spPr>
          <a:xfrm>
            <a:off x="1181737" y="5198821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r>
              <a:rPr lang="en-US" altLang="ko-KR" dirty="0">
                <a:solidFill>
                  <a:schemeClr val="bg1"/>
                </a:solidFill>
              </a:rPr>
              <a:t>, 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A2BE7-90E0-4C0A-9FD6-B83E057B30A1}"/>
              </a:ext>
            </a:extLst>
          </p:cNvPr>
          <p:cNvSpPr/>
          <p:nvPr/>
        </p:nvSpPr>
        <p:spPr>
          <a:xfrm>
            <a:off x="1180687" y="4747927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Consectetur adipisicing elit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C21A93-98E6-4BFB-BEAB-B08154215AA6}"/>
              </a:ext>
            </a:extLst>
          </p:cNvPr>
          <p:cNvSpPr/>
          <p:nvPr/>
        </p:nvSpPr>
        <p:spPr>
          <a:xfrm>
            <a:off x="6499861" y="4247471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Sed do 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eiusmod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tempor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D1CE5-CF9C-4014-96BF-7CBB6C9EDD47}"/>
              </a:ext>
            </a:extLst>
          </p:cNvPr>
          <p:cNvSpPr txBox="1"/>
          <p:nvPr/>
        </p:nvSpPr>
        <p:spPr>
          <a:xfrm>
            <a:off x="6499860" y="5198821"/>
            <a:ext cx="4510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r>
              <a:rPr lang="en-US" altLang="ko-KR" dirty="0">
                <a:solidFill>
                  <a:schemeClr val="bg1"/>
                </a:solidFill>
              </a:rPr>
              <a:t>, 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7DA721-1742-44CD-A11C-94977726BA1C}"/>
              </a:ext>
            </a:extLst>
          </p:cNvPr>
          <p:cNvSpPr/>
          <p:nvPr/>
        </p:nvSpPr>
        <p:spPr>
          <a:xfrm>
            <a:off x="6499861" y="4747927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Incididunt ut labore</a:t>
            </a:r>
            <a:r>
              <a:rPr lang="en-US" altLang="ko-KR" dirty="0">
                <a:solidFill>
                  <a:schemeClr val="bg1"/>
                </a:solidFill>
              </a:rPr>
              <a:t> et dolore</a:t>
            </a: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48C2D0CA-496F-4E04-B020-B1A1B8F524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C78465-3CD2-4E2F-8626-99081AED4D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57576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1355427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Make Your Title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5D79A8F-B0D6-4F27-9BBD-6BCBA114E6F9}"/>
              </a:ext>
            </a:extLst>
          </p:cNvPr>
          <p:cNvSpPr/>
          <p:nvPr/>
        </p:nvSpPr>
        <p:spPr>
          <a:xfrm>
            <a:off x="6413800" y="4589881"/>
            <a:ext cx="463316" cy="463316"/>
          </a:xfrm>
          <a:custGeom>
            <a:avLst/>
            <a:gdLst>
              <a:gd name="connsiteX0" fmla="*/ 117911 w 380278"/>
              <a:gd name="connsiteY0" fmla="*/ 154021 h 380278"/>
              <a:gd name="connsiteX1" fmla="*/ 92371 w 380278"/>
              <a:gd name="connsiteY1" fmla="*/ 164600 h 380278"/>
              <a:gd name="connsiteX2" fmla="*/ 81792 w 380278"/>
              <a:gd name="connsiteY2" fmla="*/ 190140 h 380278"/>
              <a:gd name="connsiteX3" fmla="*/ 81792 w 380278"/>
              <a:gd name="connsiteY3" fmla="*/ 190139 h 380278"/>
              <a:gd name="connsiteX4" fmla="*/ 81792 w 380278"/>
              <a:gd name="connsiteY4" fmla="*/ 190140 h 380278"/>
              <a:gd name="connsiteX5" fmla="*/ 81792 w 380278"/>
              <a:gd name="connsiteY5" fmla="*/ 190140 h 380278"/>
              <a:gd name="connsiteX6" fmla="*/ 92371 w 380278"/>
              <a:gd name="connsiteY6" fmla="*/ 215679 h 380278"/>
              <a:gd name="connsiteX7" fmla="*/ 117911 w 380278"/>
              <a:gd name="connsiteY7" fmla="*/ 226258 h 380278"/>
              <a:gd name="connsiteX8" fmla="*/ 262368 w 380278"/>
              <a:gd name="connsiteY8" fmla="*/ 226259 h 380278"/>
              <a:gd name="connsiteX9" fmla="*/ 298487 w 380278"/>
              <a:gd name="connsiteY9" fmla="*/ 190140 h 380278"/>
              <a:gd name="connsiteX10" fmla="*/ 298488 w 380278"/>
              <a:gd name="connsiteY10" fmla="*/ 190140 h 380278"/>
              <a:gd name="connsiteX11" fmla="*/ 262369 w 380278"/>
              <a:gd name="connsiteY11" fmla="*/ 154021 h 380278"/>
              <a:gd name="connsiteX12" fmla="*/ 190139 w 380278"/>
              <a:gd name="connsiteY12" fmla="*/ 0 h 380278"/>
              <a:gd name="connsiteX13" fmla="*/ 380278 w 380278"/>
              <a:gd name="connsiteY13" fmla="*/ 190139 h 380278"/>
              <a:gd name="connsiteX14" fmla="*/ 190139 w 380278"/>
              <a:gd name="connsiteY14" fmla="*/ 380278 h 380278"/>
              <a:gd name="connsiteX15" fmla="*/ 0 w 380278"/>
              <a:gd name="connsiteY15" fmla="*/ 190139 h 380278"/>
              <a:gd name="connsiteX16" fmla="*/ 190139 w 380278"/>
              <a:gd name="connsiteY16" fmla="*/ 0 h 38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0278" h="380278">
                <a:moveTo>
                  <a:pt x="117911" y="154021"/>
                </a:moveTo>
                <a:cubicBezTo>
                  <a:pt x="107937" y="154021"/>
                  <a:pt x="98908" y="158064"/>
                  <a:pt x="92371" y="164600"/>
                </a:cubicBezTo>
                <a:lnTo>
                  <a:pt x="81792" y="190140"/>
                </a:lnTo>
                <a:lnTo>
                  <a:pt x="81792" y="190139"/>
                </a:lnTo>
                <a:lnTo>
                  <a:pt x="81792" y="190140"/>
                </a:lnTo>
                <a:lnTo>
                  <a:pt x="81792" y="190140"/>
                </a:lnTo>
                <a:lnTo>
                  <a:pt x="92371" y="215679"/>
                </a:lnTo>
                <a:cubicBezTo>
                  <a:pt x="98908" y="222215"/>
                  <a:pt x="107937" y="226258"/>
                  <a:pt x="117911" y="226258"/>
                </a:cubicBezTo>
                <a:lnTo>
                  <a:pt x="262368" y="226259"/>
                </a:lnTo>
                <a:cubicBezTo>
                  <a:pt x="282316" y="226259"/>
                  <a:pt x="298487" y="210088"/>
                  <a:pt x="298487" y="190140"/>
                </a:cubicBezTo>
                <a:lnTo>
                  <a:pt x="298488" y="190140"/>
                </a:lnTo>
                <a:cubicBezTo>
                  <a:pt x="298488" y="170192"/>
                  <a:pt x="282317" y="154021"/>
                  <a:pt x="262369" y="154021"/>
                </a:cubicBezTo>
                <a:close/>
                <a:moveTo>
                  <a:pt x="190139" y="0"/>
                </a:moveTo>
                <a:cubicBezTo>
                  <a:pt x="295150" y="0"/>
                  <a:pt x="380278" y="85128"/>
                  <a:pt x="380278" y="190139"/>
                </a:cubicBezTo>
                <a:cubicBezTo>
                  <a:pt x="380278" y="295150"/>
                  <a:pt x="295150" y="380278"/>
                  <a:pt x="190139" y="380278"/>
                </a:cubicBezTo>
                <a:cubicBezTo>
                  <a:pt x="85128" y="380278"/>
                  <a:pt x="0" y="295150"/>
                  <a:pt x="0" y="190139"/>
                </a:cubicBezTo>
                <a:cubicBezTo>
                  <a:pt x="0" y="85128"/>
                  <a:pt x="85128" y="0"/>
                  <a:pt x="190139" y="0"/>
                </a:cubicBezTo>
                <a:close/>
              </a:path>
            </a:pathLst>
          </a:custGeom>
          <a:solidFill>
            <a:srgbClr val="D9300D"/>
          </a:solidFill>
          <a:ln w="15875" cap="flat">
            <a:solidFill>
              <a:schemeClr val="bg1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6625C-249B-4C05-A47E-028CAF08D8B2}"/>
              </a:ext>
            </a:extLst>
          </p:cNvPr>
          <p:cNvSpPr txBox="1"/>
          <p:nvPr/>
        </p:nvSpPr>
        <p:spPr>
          <a:xfrm>
            <a:off x="1824514" y="2826350"/>
            <a:ext cx="395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000" dirty="0"/>
              <a:t>Lorem ipsum dolor </a:t>
            </a:r>
            <a:r>
              <a:rPr lang="en-US" altLang="ko-KR" sz="2000"/>
              <a:t>sit amet</a:t>
            </a:r>
            <a:r>
              <a:rPr lang="en-US" altLang="ko-KR" sz="20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7147F-DFE9-4900-8A90-D508F41CC87D}"/>
              </a:ext>
            </a:extLst>
          </p:cNvPr>
          <p:cNvSpPr txBox="1"/>
          <p:nvPr/>
        </p:nvSpPr>
        <p:spPr>
          <a:xfrm>
            <a:off x="7145272" y="2826350"/>
            <a:ext cx="395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000"/>
              <a:t>Consectetur adipiscing elit</a:t>
            </a:r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8D353-15BB-4D2D-85B5-471AB733A89E}"/>
              </a:ext>
            </a:extLst>
          </p:cNvPr>
          <p:cNvSpPr txBox="1"/>
          <p:nvPr/>
        </p:nvSpPr>
        <p:spPr>
          <a:xfrm>
            <a:off x="1824514" y="4544430"/>
            <a:ext cx="3953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000"/>
              <a:t>Sed do eiusmod tempor incididunt</a:t>
            </a:r>
            <a:endParaRPr lang="en-US" altLang="ko-KR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18718-9C35-475B-9E8A-F36ECF52C098}"/>
              </a:ext>
            </a:extLst>
          </p:cNvPr>
          <p:cNvSpPr txBox="1"/>
          <p:nvPr/>
        </p:nvSpPr>
        <p:spPr>
          <a:xfrm>
            <a:off x="7145272" y="4544430"/>
            <a:ext cx="3953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sz="2000"/>
              <a:t>Ut labore</a:t>
            </a:r>
            <a:r>
              <a:rPr lang="en-US" altLang="ko-KR" sz="2000" dirty="0"/>
              <a:t> et dolore </a:t>
            </a:r>
            <a:r>
              <a:rPr lang="en-US" altLang="ko-KR" sz="2000"/>
              <a:t>magna aliqua</a:t>
            </a:r>
            <a:endParaRPr lang="en-US" altLang="ko-KR" sz="2000" dirty="0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7F91E5FE-7938-4805-B559-F83263A883FB}"/>
              </a:ext>
            </a:extLst>
          </p:cNvPr>
          <p:cNvSpPr/>
          <p:nvPr/>
        </p:nvSpPr>
        <p:spPr>
          <a:xfrm>
            <a:off x="1093042" y="2871801"/>
            <a:ext cx="463317" cy="463317"/>
          </a:xfrm>
          <a:custGeom>
            <a:avLst/>
            <a:gdLst>
              <a:gd name="connsiteX0" fmla="*/ 198110 w 394998"/>
              <a:gd name="connsiteY0" fmla="*/ 9688 h 394998"/>
              <a:gd name="connsiteX1" fmla="*/ 9688 w 394998"/>
              <a:gd name="connsiteY1" fmla="*/ 198110 h 394998"/>
              <a:gd name="connsiteX2" fmla="*/ 198110 w 394998"/>
              <a:gd name="connsiteY2" fmla="*/ 386531 h 394998"/>
              <a:gd name="connsiteX3" fmla="*/ 386531 w 394998"/>
              <a:gd name="connsiteY3" fmla="*/ 198110 h 394998"/>
              <a:gd name="connsiteX4" fmla="*/ 198110 w 394998"/>
              <a:gd name="connsiteY4" fmla="*/ 9688 h 394998"/>
              <a:gd name="connsiteX5" fmla="*/ 316389 w 394998"/>
              <a:gd name="connsiteY5" fmla="*/ 156500 h 394998"/>
              <a:gd name="connsiteX6" fmla="*/ 194773 w 394998"/>
              <a:gd name="connsiteY6" fmla="*/ 278115 h 394998"/>
              <a:gd name="connsiteX7" fmla="*/ 175563 w 394998"/>
              <a:gd name="connsiteY7" fmla="*/ 286089 h 394998"/>
              <a:gd name="connsiteX8" fmla="*/ 156353 w 394998"/>
              <a:gd name="connsiteY8" fmla="*/ 278115 h 394998"/>
              <a:gd name="connsiteX9" fmla="*/ 95533 w 394998"/>
              <a:gd name="connsiteY9" fmla="*/ 217320 h 394998"/>
              <a:gd name="connsiteX10" fmla="*/ 87559 w 394998"/>
              <a:gd name="connsiteY10" fmla="*/ 198110 h 394998"/>
              <a:gd name="connsiteX11" fmla="*/ 95533 w 394998"/>
              <a:gd name="connsiteY11" fmla="*/ 178899 h 394998"/>
              <a:gd name="connsiteX12" fmla="*/ 114743 w 394998"/>
              <a:gd name="connsiteY12" fmla="*/ 170926 h 394998"/>
              <a:gd name="connsiteX13" fmla="*/ 133953 w 394998"/>
              <a:gd name="connsiteY13" fmla="*/ 178899 h 394998"/>
              <a:gd name="connsiteX14" fmla="*/ 175538 w 394998"/>
              <a:gd name="connsiteY14" fmla="*/ 220485 h 394998"/>
              <a:gd name="connsiteX15" fmla="*/ 277944 w 394998"/>
              <a:gd name="connsiteY15" fmla="*/ 118079 h 394998"/>
              <a:gd name="connsiteX16" fmla="*/ 297154 w 394998"/>
              <a:gd name="connsiteY16" fmla="*/ 110106 h 394998"/>
              <a:gd name="connsiteX17" fmla="*/ 316364 w 394998"/>
              <a:gd name="connsiteY17" fmla="*/ 118079 h 394998"/>
              <a:gd name="connsiteX18" fmla="*/ 316389 w 394998"/>
              <a:gd name="connsiteY18" fmla="*/ 156500 h 3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998" h="394998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24" name="그래픽 8">
            <a:extLst>
              <a:ext uri="{FF2B5EF4-FFF2-40B4-BE49-F238E27FC236}">
                <a16:creationId xmlns:a16="http://schemas.microsoft.com/office/drawing/2014/main" id="{7A89C510-C26F-4EEA-88B9-33BA06AEF8E1}"/>
              </a:ext>
            </a:extLst>
          </p:cNvPr>
          <p:cNvSpPr/>
          <p:nvPr/>
        </p:nvSpPr>
        <p:spPr>
          <a:xfrm>
            <a:off x="1093042" y="4589881"/>
            <a:ext cx="463317" cy="463317"/>
          </a:xfrm>
          <a:custGeom>
            <a:avLst/>
            <a:gdLst>
              <a:gd name="connsiteX0" fmla="*/ 198110 w 394998"/>
              <a:gd name="connsiteY0" fmla="*/ 9688 h 394998"/>
              <a:gd name="connsiteX1" fmla="*/ 9688 w 394998"/>
              <a:gd name="connsiteY1" fmla="*/ 198110 h 394998"/>
              <a:gd name="connsiteX2" fmla="*/ 198110 w 394998"/>
              <a:gd name="connsiteY2" fmla="*/ 386531 h 394998"/>
              <a:gd name="connsiteX3" fmla="*/ 386531 w 394998"/>
              <a:gd name="connsiteY3" fmla="*/ 198110 h 394998"/>
              <a:gd name="connsiteX4" fmla="*/ 198110 w 394998"/>
              <a:gd name="connsiteY4" fmla="*/ 9688 h 394998"/>
              <a:gd name="connsiteX5" fmla="*/ 316389 w 394998"/>
              <a:gd name="connsiteY5" fmla="*/ 156500 h 394998"/>
              <a:gd name="connsiteX6" fmla="*/ 194773 w 394998"/>
              <a:gd name="connsiteY6" fmla="*/ 278115 h 394998"/>
              <a:gd name="connsiteX7" fmla="*/ 175563 w 394998"/>
              <a:gd name="connsiteY7" fmla="*/ 286089 h 394998"/>
              <a:gd name="connsiteX8" fmla="*/ 156353 w 394998"/>
              <a:gd name="connsiteY8" fmla="*/ 278115 h 394998"/>
              <a:gd name="connsiteX9" fmla="*/ 95533 w 394998"/>
              <a:gd name="connsiteY9" fmla="*/ 217320 h 394998"/>
              <a:gd name="connsiteX10" fmla="*/ 87559 w 394998"/>
              <a:gd name="connsiteY10" fmla="*/ 198110 h 394998"/>
              <a:gd name="connsiteX11" fmla="*/ 95533 w 394998"/>
              <a:gd name="connsiteY11" fmla="*/ 178899 h 394998"/>
              <a:gd name="connsiteX12" fmla="*/ 114743 w 394998"/>
              <a:gd name="connsiteY12" fmla="*/ 170926 h 394998"/>
              <a:gd name="connsiteX13" fmla="*/ 133953 w 394998"/>
              <a:gd name="connsiteY13" fmla="*/ 178899 h 394998"/>
              <a:gd name="connsiteX14" fmla="*/ 175538 w 394998"/>
              <a:gd name="connsiteY14" fmla="*/ 220485 h 394998"/>
              <a:gd name="connsiteX15" fmla="*/ 277944 w 394998"/>
              <a:gd name="connsiteY15" fmla="*/ 118079 h 394998"/>
              <a:gd name="connsiteX16" fmla="*/ 297154 w 394998"/>
              <a:gd name="connsiteY16" fmla="*/ 110106 h 394998"/>
              <a:gd name="connsiteX17" fmla="*/ 316364 w 394998"/>
              <a:gd name="connsiteY17" fmla="*/ 118079 h 394998"/>
              <a:gd name="connsiteX18" fmla="*/ 316389 w 394998"/>
              <a:gd name="connsiteY18" fmla="*/ 156500 h 3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998" h="394998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25" name="그래픽 5">
            <a:extLst>
              <a:ext uri="{FF2B5EF4-FFF2-40B4-BE49-F238E27FC236}">
                <a16:creationId xmlns:a16="http://schemas.microsoft.com/office/drawing/2014/main" id="{92BD7366-4193-4DFF-9386-D74C94AD2750}"/>
              </a:ext>
            </a:extLst>
          </p:cNvPr>
          <p:cNvSpPr/>
          <p:nvPr/>
        </p:nvSpPr>
        <p:spPr>
          <a:xfrm>
            <a:off x="6413800" y="2871801"/>
            <a:ext cx="463317" cy="463317"/>
          </a:xfrm>
          <a:custGeom>
            <a:avLst/>
            <a:gdLst>
              <a:gd name="connsiteX0" fmla="*/ 198110 w 394998"/>
              <a:gd name="connsiteY0" fmla="*/ 9688 h 394998"/>
              <a:gd name="connsiteX1" fmla="*/ 9688 w 394998"/>
              <a:gd name="connsiteY1" fmla="*/ 198110 h 394998"/>
              <a:gd name="connsiteX2" fmla="*/ 198110 w 394998"/>
              <a:gd name="connsiteY2" fmla="*/ 386531 h 394998"/>
              <a:gd name="connsiteX3" fmla="*/ 386531 w 394998"/>
              <a:gd name="connsiteY3" fmla="*/ 198110 h 394998"/>
              <a:gd name="connsiteX4" fmla="*/ 198110 w 394998"/>
              <a:gd name="connsiteY4" fmla="*/ 9688 h 394998"/>
              <a:gd name="connsiteX5" fmla="*/ 316389 w 394998"/>
              <a:gd name="connsiteY5" fmla="*/ 156500 h 394998"/>
              <a:gd name="connsiteX6" fmla="*/ 194773 w 394998"/>
              <a:gd name="connsiteY6" fmla="*/ 278115 h 394998"/>
              <a:gd name="connsiteX7" fmla="*/ 175563 w 394998"/>
              <a:gd name="connsiteY7" fmla="*/ 286089 h 394998"/>
              <a:gd name="connsiteX8" fmla="*/ 156353 w 394998"/>
              <a:gd name="connsiteY8" fmla="*/ 278115 h 394998"/>
              <a:gd name="connsiteX9" fmla="*/ 95533 w 394998"/>
              <a:gd name="connsiteY9" fmla="*/ 217320 h 394998"/>
              <a:gd name="connsiteX10" fmla="*/ 87559 w 394998"/>
              <a:gd name="connsiteY10" fmla="*/ 198110 h 394998"/>
              <a:gd name="connsiteX11" fmla="*/ 95533 w 394998"/>
              <a:gd name="connsiteY11" fmla="*/ 178899 h 394998"/>
              <a:gd name="connsiteX12" fmla="*/ 114743 w 394998"/>
              <a:gd name="connsiteY12" fmla="*/ 170926 h 394998"/>
              <a:gd name="connsiteX13" fmla="*/ 133953 w 394998"/>
              <a:gd name="connsiteY13" fmla="*/ 178899 h 394998"/>
              <a:gd name="connsiteX14" fmla="*/ 175538 w 394998"/>
              <a:gd name="connsiteY14" fmla="*/ 220485 h 394998"/>
              <a:gd name="connsiteX15" fmla="*/ 277944 w 394998"/>
              <a:gd name="connsiteY15" fmla="*/ 118079 h 394998"/>
              <a:gd name="connsiteX16" fmla="*/ 297154 w 394998"/>
              <a:gd name="connsiteY16" fmla="*/ 110106 h 394998"/>
              <a:gd name="connsiteX17" fmla="*/ 316364 w 394998"/>
              <a:gd name="connsiteY17" fmla="*/ 118079 h 394998"/>
              <a:gd name="connsiteX18" fmla="*/ 316389 w 394998"/>
              <a:gd name="connsiteY18" fmla="*/ 156500 h 39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998" h="394998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rgbClr val="D9300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2775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47308AF-F70F-4D79-AA03-F268335FC046}"/>
              </a:ext>
            </a:extLst>
          </p:cNvPr>
          <p:cNvSpPr txBox="1"/>
          <p:nvPr/>
        </p:nvSpPr>
        <p:spPr>
          <a:xfrm>
            <a:off x="1521208" y="136006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Make Your Title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D446E6-6A55-47B3-8095-8794643AB0BE}"/>
              </a:ext>
            </a:extLst>
          </p:cNvPr>
          <p:cNvSpPr/>
          <p:nvPr/>
        </p:nvSpPr>
        <p:spPr>
          <a:xfrm>
            <a:off x="1133096" y="4056620"/>
            <a:ext cx="239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81F43D-F570-4E13-A758-E8621B3145B5}"/>
              </a:ext>
            </a:extLst>
          </p:cNvPr>
          <p:cNvSpPr/>
          <p:nvPr/>
        </p:nvSpPr>
        <p:spPr>
          <a:xfrm>
            <a:off x="1133096" y="4543830"/>
            <a:ext cx="2396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B9E1C9-6B83-4BA7-9D53-4DA26ECE4048}"/>
              </a:ext>
            </a:extLst>
          </p:cNvPr>
          <p:cNvSpPr/>
          <p:nvPr/>
        </p:nvSpPr>
        <p:spPr>
          <a:xfrm>
            <a:off x="3642812" y="4056620"/>
            <a:ext cx="239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DC42F7-DF21-4A8A-BA5F-F3C5918CF1D4}"/>
              </a:ext>
            </a:extLst>
          </p:cNvPr>
          <p:cNvSpPr/>
          <p:nvPr/>
        </p:nvSpPr>
        <p:spPr>
          <a:xfrm>
            <a:off x="3642812" y="4543830"/>
            <a:ext cx="2396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A46516-3B88-4D05-A1F1-09B8AF5747CB}"/>
              </a:ext>
            </a:extLst>
          </p:cNvPr>
          <p:cNvSpPr/>
          <p:nvPr/>
        </p:nvSpPr>
        <p:spPr>
          <a:xfrm>
            <a:off x="6152528" y="4056620"/>
            <a:ext cx="239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832FEE-4BC6-473B-9812-D5AEEBC46EF7}"/>
              </a:ext>
            </a:extLst>
          </p:cNvPr>
          <p:cNvSpPr/>
          <p:nvPr/>
        </p:nvSpPr>
        <p:spPr>
          <a:xfrm>
            <a:off x="6152528" y="4543830"/>
            <a:ext cx="2396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34AB86-6908-4AE0-947E-F3812A45C5F4}"/>
              </a:ext>
            </a:extLst>
          </p:cNvPr>
          <p:cNvSpPr/>
          <p:nvPr/>
        </p:nvSpPr>
        <p:spPr>
          <a:xfrm>
            <a:off x="8662245" y="4056620"/>
            <a:ext cx="239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Lorem ipsum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71F040-AA3B-4B8C-B762-9955EFFAB48C}"/>
              </a:ext>
            </a:extLst>
          </p:cNvPr>
          <p:cNvSpPr/>
          <p:nvPr/>
        </p:nvSpPr>
        <p:spPr>
          <a:xfrm>
            <a:off x="8662245" y="4543830"/>
            <a:ext cx="2396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adipisicing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18F2058-60EE-439B-801B-8F9F24298A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19" y="2528185"/>
            <a:ext cx="860613" cy="12137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91A7061-8ED1-4996-BF4C-6F7637DC50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289" y="2528185"/>
            <a:ext cx="1136570" cy="12137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4387903-E2C2-42BC-A5B4-695D16289B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69" y="2528185"/>
            <a:ext cx="1213745" cy="11997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24CC6E9-36BB-4464-AAB3-7BD5937DA15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85" y="2528185"/>
            <a:ext cx="1213745" cy="12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14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6E58C0-F84C-4876-8061-22814FF2F722}"/>
              </a:ext>
            </a:extLst>
          </p:cNvPr>
          <p:cNvSpPr txBox="1"/>
          <p:nvPr/>
        </p:nvSpPr>
        <p:spPr>
          <a:xfrm>
            <a:off x="3310467" y="3395181"/>
            <a:ext cx="55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Break Section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FE5CA-70C9-417F-8971-1629C3B40335}"/>
              </a:ext>
            </a:extLst>
          </p:cNvPr>
          <p:cNvSpPr txBox="1"/>
          <p:nvPr/>
        </p:nvSpPr>
        <p:spPr>
          <a:xfrm>
            <a:off x="3372490" y="4044026"/>
            <a:ext cx="5490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01:00pm ~ 01:30pm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B37356-E0E0-4479-B741-20035FB7D51B}"/>
              </a:ext>
            </a:extLst>
          </p:cNvPr>
          <p:cNvGrpSpPr/>
          <p:nvPr/>
        </p:nvGrpSpPr>
        <p:grpSpPr>
          <a:xfrm>
            <a:off x="5660842" y="2352309"/>
            <a:ext cx="870317" cy="991193"/>
            <a:chOff x="6830083" y="5571172"/>
            <a:chExt cx="342900" cy="390525"/>
          </a:xfrm>
          <a:solidFill>
            <a:schemeClr val="bg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96D9B2B-3126-4038-B2F2-CCD29ABAE266}"/>
                </a:ext>
              </a:extLst>
            </p:cNvPr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4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698DE7A-E5AA-4E94-A957-17454E1895E1}"/>
                </a:ext>
              </a:extLst>
            </p:cNvPr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40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">
            <a:extLst>
              <a:ext uri="{FF2B5EF4-FFF2-40B4-BE49-F238E27FC236}">
                <a16:creationId xmlns:a16="http://schemas.microsoft.com/office/drawing/2014/main" id="{C2BB7EC0-3264-4F5D-8B95-533339FBDFA7}"/>
              </a:ext>
            </a:extLst>
          </p:cNvPr>
          <p:cNvGrpSpPr/>
          <p:nvPr/>
        </p:nvGrpSpPr>
        <p:grpSpPr>
          <a:xfrm>
            <a:off x="979434" y="1229915"/>
            <a:ext cx="10029932" cy="4942286"/>
            <a:chOff x="1311832" y="1528784"/>
            <a:chExt cx="9568336" cy="4714832"/>
          </a:xfrm>
          <a:solidFill>
            <a:srgbClr val="8A1E08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88B50B1-BAED-483E-9F82-C9E9E25078F4}"/>
                </a:ext>
              </a:extLst>
            </p:cNvPr>
            <p:cNvSpPr/>
            <p:nvPr/>
          </p:nvSpPr>
          <p:spPr>
            <a:xfrm>
              <a:off x="6110077" y="5031784"/>
              <a:ext cx="340376" cy="327769"/>
            </a:xfrm>
            <a:custGeom>
              <a:avLst/>
              <a:gdLst>
                <a:gd name="connsiteX0" fmla="*/ 126738 w 340375"/>
                <a:gd name="connsiteY0" fmla="*/ 324334 h 327769"/>
                <a:gd name="connsiteX1" fmla="*/ 141613 w 340375"/>
                <a:gd name="connsiteY1" fmla="*/ 316518 h 327769"/>
                <a:gd name="connsiteX2" fmla="*/ 155732 w 340375"/>
                <a:gd name="connsiteY2" fmla="*/ 335302 h 327769"/>
                <a:gd name="connsiteX3" fmla="*/ 189518 w 340375"/>
                <a:gd name="connsiteY3" fmla="*/ 334545 h 327769"/>
                <a:gd name="connsiteX4" fmla="*/ 206789 w 340375"/>
                <a:gd name="connsiteY4" fmla="*/ 317274 h 327769"/>
                <a:gd name="connsiteX5" fmla="*/ 206789 w 340375"/>
                <a:gd name="connsiteY5" fmla="*/ 142296 h 327769"/>
                <a:gd name="connsiteX6" fmla="*/ 233515 w 340375"/>
                <a:gd name="connsiteY6" fmla="*/ 132085 h 327769"/>
                <a:gd name="connsiteX7" fmla="*/ 233515 w 340375"/>
                <a:gd name="connsiteY7" fmla="*/ 41066 h 327769"/>
                <a:gd name="connsiteX8" fmla="*/ 258601 w 340375"/>
                <a:gd name="connsiteY8" fmla="*/ 37914 h 327769"/>
                <a:gd name="connsiteX9" fmla="*/ 288479 w 340375"/>
                <a:gd name="connsiteY9" fmla="*/ 29342 h 327769"/>
                <a:gd name="connsiteX10" fmla="*/ 302598 w 340375"/>
                <a:gd name="connsiteY10" fmla="*/ 39553 h 327769"/>
                <a:gd name="connsiteX11" fmla="*/ 321508 w 340375"/>
                <a:gd name="connsiteY11" fmla="*/ 27829 h 327769"/>
                <a:gd name="connsiteX12" fmla="*/ 339283 w 340375"/>
                <a:gd name="connsiteY12" fmla="*/ 24425 h 327769"/>
                <a:gd name="connsiteX13" fmla="*/ 337140 w 340375"/>
                <a:gd name="connsiteY13" fmla="*/ 18248 h 327769"/>
                <a:gd name="connsiteX14" fmla="*/ 281419 w 340375"/>
                <a:gd name="connsiteY14" fmla="*/ 22282 h 327769"/>
                <a:gd name="connsiteX15" fmla="*/ 240322 w 340375"/>
                <a:gd name="connsiteY15" fmla="*/ 24929 h 327769"/>
                <a:gd name="connsiteX16" fmla="*/ 181954 w 340375"/>
                <a:gd name="connsiteY16" fmla="*/ 24929 h 327769"/>
                <a:gd name="connsiteX17" fmla="*/ 172625 w 340375"/>
                <a:gd name="connsiteY17" fmla="*/ 15600 h 327769"/>
                <a:gd name="connsiteX18" fmla="*/ 81102 w 340375"/>
                <a:gd name="connsiteY18" fmla="*/ 15600 h 327769"/>
                <a:gd name="connsiteX19" fmla="*/ 57276 w 340375"/>
                <a:gd name="connsiteY19" fmla="*/ 9045 h 327769"/>
                <a:gd name="connsiteX20" fmla="*/ 32063 w 340375"/>
                <a:gd name="connsiteY20" fmla="*/ 7659 h 327769"/>
                <a:gd name="connsiteX21" fmla="*/ 20086 w 340375"/>
                <a:gd name="connsiteY21" fmla="*/ 2364 h 327769"/>
                <a:gd name="connsiteX22" fmla="*/ 10758 w 340375"/>
                <a:gd name="connsiteY22" fmla="*/ 9045 h 327769"/>
                <a:gd name="connsiteX23" fmla="*/ 2437 w 340375"/>
                <a:gd name="connsiteY23" fmla="*/ 11188 h 327769"/>
                <a:gd name="connsiteX24" fmla="*/ 17439 w 340375"/>
                <a:gd name="connsiteY24" fmla="*/ 45856 h 327769"/>
                <a:gd name="connsiteX25" fmla="*/ 43282 w 340375"/>
                <a:gd name="connsiteY25" fmla="*/ 99938 h 327769"/>
                <a:gd name="connsiteX26" fmla="*/ 70386 w 340375"/>
                <a:gd name="connsiteY26" fmla="*/ 155281 h 327769"/>
                <a:gd name="connsiteX27" fmla="*/ 71521 w 340375"/>
                <a:gd name="connsiteY27" fmla="*/ 200034 h 327769"/>
                <a:gd name="connsiteX28" fmla="*/ 80976 w 340375"/>
                <a:gd name="connsiteY28" fmla="*/ 241635 h 327769"/>
                <a:gd name="connsiteX29" fmla="*/ 99003 w 340375"/>
                <a:gd name="connsiteY29" fmla="*/ 305929 h 327769"/>
                <a:gd name="connsiteX30" fmla="*/ 115518 w 340375"/>
                <a:gd name="connsiteY30" fmla="*/ 327107 h 327769"/>
                <a:gd name="connsiteX31" fmla="*/ 126738 w 340375"/>
                <a:gd name="connsiteY31" fmla="*/ 32433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40375" h="327769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0FB2011-2AEB-4B19-A2F4-0A15C07BF498}"/>
                </a:ext>
              </a:extLst>
            </p:cNvPr>
            <p:cNvSpPr/>
            <p:nvPr/>
          </p:nvSpPr>
          <p:spPr>
            <a:xfrm>
              <a:off x="6446870" y="4994343"/>
              <a:ext cx="201704" cy="189098"/>
            </a:xfrm>
            <a:custGeom>
              <a:avLst/>
              <a:gdLst>
                <a:gd name="connsiteX0" fmla="*/ 143052 w 201704"/>
                <a:gd name="connsiteY0" fmla="*/ 10936 h 189097"/>
                <a:gd name="connsiteX1" fmla="*/ 139144 w 201704"/>
                <a:gd name="connsiteY1" fmla="*/ 2364 h 189097"/>
                <a:gd name="connsiteX2" fmla="*/ 116327 w 201704"/>
                <a:gd name="connsiteY2" fmla="*/ 3120 h 189097"/>
                <a:gd name="connsiteX3" fmla="*/ 101451 w 201704"/>
                <a:gd name="connsiteY3" fmla="*/ 16483 h 189097"/>
                <a:gd name="connsiteX4" fmla="*/ 77121 w 201704"/>
                <a:gd name="connsiteY4" fmla="*/ 35267 h 189097"/>
                <a:gd name="connsiteX5" fmla="*/ 49638 w 201704"/>
                <a:gd name="connsiteY5" fmla="*/ 65018 h 189097"/>
                <a:gd name="connsiteX6" fmla="*/ 15853 w 201704"/>
                <a:gd name="connsiteY6" fmla="*/ 59597 h 189097"/>
                <a:gd name="connsiteX7" fmla="*/ 2364 w 201704"/>
                <a:gd name="connsiteY7" fmla="*/ 61614 h 189097"/>
                <a:gd name="connsiteX8" fmla="*/ 17492 w 201704"/>
                <a:gd name="connsiteY8" fmla="*/ 76742 h 189097"/>
                <a:gd name="connsiteX9" fmla="*/ 32115 w 201704"/>
                <a:gd name="connsiteY9" fmla="*/ 108636 h 189097"/>
                <a:gd name="connsiteX10" fmla="*/ 58715 w 201704"/>
                <a:gd name="connsiteY10" fmla="*/ 127168 h 189097"/>
                <a:gd name="connsiteX11" fmla="*/ 69304 w 201704"/>
                <a:gd name="connsiteY11" fmla="*/ 147087 h 189097"/>
                <a:gd name="connsiteX12" fmla="*/ 87836 w 201704"/>
                <a:gd name="connsiteY12" fmla="*/ 165618 h 189097"/>
                <a:gd name="connsiteX13" fmla="*/ 106620 w 201704"/>
                <a:gd name="connsiteY13" fmla="*/ 176838 h 189097"/>
                <a:gd name="connsiteX14" fmla="*/ 131959 w 201704"/>
                <a:gd name="connsiteY14" fmla="*/ 181502 h 189097"/>
                <a:gd name="connsiteX15" fmla="*/ 162088 w 201704"/>
                <a:gd name="connsiteY15" fmla="*/ 187175 h 189097"/>
                <a:gd name="connsiteX16" fmla="*/ 189066 w 201704"/>
                <a:gd name="connsiteY16" fmla="*/ 160323 h 189097"/>
                <a:gd name="connsiteX17" fmla="*/ 196126 w 201704"/>
                <a:gd name="connsiteY17" fmla="*/ 134480 h 189097"/>
                <a:gd name="connsiteX18" fmla="*/ 210245 w 201704"/>
                <a:gd name="connsiteY18" fmla="*/ 114436 h 189097"/>
                <a:gd name="connsiteX19" fmla="*/ 202051 w 201704"/>
                <a:gd name="connsiteY19" fmla="*/ 94391 h 189097"/>
                <a:gd name="connsiteX20" fmla="*/ 209111 w 201704"/>
                <a:gd name="connsiteY20" fmla="*/ 70817 h 189097"/>
                <a:gd name="connsiteX21" fmla="*/ 207976 w 201704"/>
                <a:gd name="connsiteY21" fmla="*/ 29594 h 189097"/>
                <a:gd name="connsiteX22" fmla="*/ 177342 w 201704"/>
                <a:gd name="connsiteY22" fmla="*/ 19004 h 189097"/>
                <a:gd name="connsiteX23" fmla="*/ 143052 w 201704"/>
                <a:gd name="connsiteY23" fmla="*/ 109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704" h="189097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83C1EB1-F3B6-4DA1-895F-6CF62FB5BE7C}"/>
                </a:ext>
              </a:extLst>
            </p:cNvPr>
            <p:cNvSpPr/>
            <p:nvPr/>
          </p:nvSpPr>
          <p:spPr>
            <a:xfrm>
              <a:off x="6314376" y="5053720"/>
              <a:ext cx="239524" cy="252130"/>
            </a:xfrm>
            <a:custGeom>
              <a:avLst/>
              <a:gdLst>
                <a:gd name="connsiteX0" fmla="*/ 220330 w 239523"/>
                <a:gd name="connsiteY0" fmla="*/ 106367 h 252130"/>
                <a:gd name="connsiteX1" fmla="*/ 201798 w 239523"/>
                <a:gd name="connsiteY1" fmla="*/ 87836 h 252130"/>
                <a:gd name="connsiteX2" fmla="*/ 191209 w 239523"/>
                <a:gd name="connsiteY2" fmla="*/ 67918 h 252130"/>
                <a:gd name="connsiteX3" fmla="*/ 164609 w 239523"/>
                <a:gd name="connsiteY3" fmla="*/ 49386 h 252130"/>
                <a:gd name="connsiteX4" fmla="*/ 149986 w 239523"/>
                <a:gd name="connsiteY4" fmla="*/ 17492 h 252130"/>
                <a:gd name="connsiteX5" fmla="*/ 134858 w 239523"/>
                <a:gd name="connsiteY5" fmla="*/ 2364 h 252130"/>
                <a:gd name="connsiteX6" fmla="*/ 117083 w 239523"/>
                <a:gd name="connsiteY6" fmla="*/ 5768 h 252130"/>
                <a:gd name="connsiteX7" fmla="*/ 98173 w 239523"/>
                <a:gd name="connsiteY7" fmla="*/ 17492 h 252130"/>
                <a:gd name="connsiteX8" fmla="*/ 84054 w 239523"/>
                <a:gd name="connsiteY8" fmla="*/ 7280 h 252130"/>
                <a:gd name="connsiteX9" fmla="*/ 54176 w 239523"/>
                <a:gd name="connsiteY9" fmla="*/ 15853 h 252130"/>
                <a:gd name="connsiteX10" fmla="*/ 29089 w 239523"/>
                <a:gd name="connsiteY10" fmla="*/ 19004 h 252130"/>
                <a:gd name="connsiteX11" fmla="*/ 29089 w 239523"/>
                <a:gd name="connsiteY11" fmla="*/ 110023 h 252130"/>
                <a:gd name="connsiteX12" fmla="*/ 2364 w 239523"/>
                <a:gd name="connsiteY12" fmla="*/ 120235 h 252130"/>
                <a:gd name="connsiteX13" fmla="*/ 2364 w 239523"/>
                <a:gd name="connsiteY13" fmla="*/ 198269 h 252130"/>
                <a:gd name="connsiteX14" fmla="*/ 14970 w 239523"/>
                <a:gd name="connsiteY14" fmla="*/ 206589 h 252130"/>
                <a:gd name="connsiteX15" fmla="*/ 23543 w 239523"/>
                <a:gd name="connsiteY15" fmla="*/ 236340 h 252130"/>
                <a:gd name="connsiteX16" fmla="*/ 18122 w 239523"/>
                <a:gd name="connsiteY16" fmla="*/ 242644 h 252130"/>
                <a:gd name="connsiteX17" fmla="*/ 22786 w 239523"/>
                <a:gd name="connsiteY17" fmla="*/ 254368 h 252130"/>
                <a:gd name="connsiteX18" fmla="*/ 49512 w 239523"/>
                <a:gd name="connsiteY18" fmla="*/ 252729 h 252130"/>
                <a:gd name="connsiteX19" fmla="*/ 73842 w 239523"/>
                <a:gd name="connsiteY19" fmla="*/ 225247 h 252130"/>
                <a:gd name="connsiteX20" fmla="*/ 91870 w 239523"/>
                <a:gd name="connsiteY20" fmla="*/ 211127 h 252130"/>
                <a:gd name="connsiteX21" fmla="*/ 123260 w 239523"/>
                <a:gd name="connsiteY21" fmla="*/ 221339 h 252130"/>
                <a:gd name="connsiteX22" fmla="*/ 148347 w 239523"/>
                <a:gd name="connsiteY22" fmla="*/ 209615 h 252130"/>
                <a:gd name="connsiteX23" fmla="*/ 158558 w 239523"/>
                <a:gd name="connsiteY23" fmla="*/ 189949 h 252130"/>
                <a:gd name="connsiteX24" fmla="*/ 181250 w 239523"/>
                <a:gd name="connsiteY24" fmla="*/ 173434 h 252130"/>
                <a:gd name="connsiteX25" fmla="*/ 192218 w 239523"/>
                <a:gd name="connsiteY25" fmla="*/ 155407 h 252130"/>
                <a:gd name="connsiteX26" fmla="*/ 213396 w 239523"/>
                <a:gd name="connsiteY26" fmla="*/ 139649 h 252130"/>
                <a:gd name="connsiteX27" fmla="*/ 229911 w 239523"/>
                <a:gd name="connsiteY27" fmla="*/ 130194 h 252130"/>
                <a:gd name="connsiteX28" fmla="*/ 238988 w 239523"/>
                <a:gd name="connsiteY28" fmla="*/ 117335 h 252130"/>
                <a:gd name="connsiteX29" fmla="*/ 238861 w 239523"/>
                <a:gd name="connsiteY29" fmla="*/ 117209 h 252130"/>
                <a:gd name="connsiteX30" fmla="*/ 220330 w 239523"/>
                <a:gd name="connsiteY30" fmla="*/ 10636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523" h="25213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F1A46C-15E4-428C-AB0C-B6E0040F850F}"/>
                </a:ext>
              </a:extLst>
            </p:cNvPr>
            <p:cNvSpPr/>
            <p:nvPr/>
          </p:nvSpPr>
          <p:spPr>
            <a:xfrm>
              <a:off x="6593358" y="5274964"/>
              <a:ext cx="37820" cy="37820"/>
            </a:xfrm>
            <a:custGeom>
              <a:avLst/>
              <a:gdLst>
                <a:gd name="connsiteX0" fmla="*/ 20391 w 37819"/>
                <a:gd name="connsiteY0" fmla="*/ 2364 h 37819"/>
                <a:gd name="connsiteX1" fmla="*/ 2364 w 37819"/>
                <a:gd name="connsiteY1" fmla="*/ 21525 h 37819"/>
                <a:gd name="connsiteX2" fmla="*/ 18752 w 37819"/>
                <a:gd name="connsiteY2" fmla="*/ 46108 h 37819"/>
                <a:gd name="connsiteX3" fmla="*/ 33501 w 37819"/>
                <a:gd name="connsiteY3" fmla="*/ 40057 h 37819"/>
                <a:gd name="connsiteX4" fmla="*/ 37914 w 37819"/>
                <a:gd name="connsiteY4" fmla="*/ 32997 h 37819"/>
                <a:gd name="connsiteX5" fmla="*/ 35393 w 37819"/>
                <a:gd name="connsiteY5" fmla="*/ 10180 h 37819"/>
                <a:gd name="connsiteX6" fmla="*/ 20391 w 37819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9" h="37819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54F3DD6-623D-4273-A67A-84D116DB073E}"/>
                </a:ext>
              </a:extLst>
            </p:cNvPr>
            <p:cNvSpPr/>
            <p:nvPr/>
          </p:nvSpPr>
          <p:spPr>
            <a:xfrm>
              <a:off x="6497296" y="5355017"/>
              <a:ext cx="63033" cy="63033"/>
            </a:xfrm>
            <a:custGeom>
              <a:avLst/>
              <a:gdLst>
                <a:gd name="connsiteX0" fmla="*/ 44722 w 63032"/>
                <a:gd name="connsiteY0" fmla="*/ 4253 h 63032"/>
                <a:gd name="connsiteX1" fmla="*/ 17996 w 63032"/>
                <a:gd name="connsiteY1" fmla="*/ 15221 h 63032"/>
                <a:gd name="connsiteX2" fmla="*/ 2364 w 63032"/>
                <a:gd name="connsiteY2" fmla="*/ 38795 h 63032"/>
                <a:gd name="connsiteX3" fmla="*/ 17996 w 63032"/>
                <a:gd name="connsiteY3" fmla="*/ 60730 h 63032"/>
                <a:gd name="connsiteX4" fmla="*/ 28964 w 63032"/>
                <a:gd name="connsiteY4" fmla="*/ 62243 h 63032"/>
                <a:gd name="connsiteX5" fmla="*/ 35267 w 63032"/>
                <a:gd name="connsiteY5" fmla="*/ 48123 h 63032"/>
                <a:gd name="connsiteX6" fmla="*/ 52538 w 63032"/>
                <a:gd name="connsiteY6" fmla="*/ 43459 h 63032"/>
                <a:gd name="connsiteX7" fmla="*/ 61993 w 63032"/>
                <a:gd name="connsiteY7" fmla="*/ 24549 h 63032"/>
                <a:gd name="connsiteX8" fmla="*/ 44722 w 63032"/>
                <a:gd name="connsiteY8" fmla="*/ 425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32" h="63032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B551922-0BBD-4BD2-A4C7-3B63CECBC5C0}"/>
                </a:ext>
              </a:extLst>
            </p:cNvPr>
            <p:cNvSpPr/>
            <p:nvPr/>
          </p:nvSpPr>
          <p:spPr>
            <a:xfrm>
              <a:off x="6223105" y="5169195"/>
              <a:ext cx="428621" cy="365589"/>
            </a:xfrm>
            <a:custGeom>
              <a:avLst/>
              <a:gdLst>
                <a:gd name="connsiteX0" fmla="*/ 408545 w 428621"/>
                <a:gd name="connsiteY0" fmla="*/ 141540 h 365588"/>
                <a:gd name="connsiteX1" fmla="*/ 408167 w 428621"/>
                <a:gd name="connsiteY1" fmla="*/ 138766 h 365588"/>
                <a:gd name="connsiteX2" fmla="*/ 403755 w 428621"/>
                <a:gd name="connsiteY2" fmla="*/ 145826 h 365588"/>
                <a:gd name="connsiteX3" fmla="*/ 389005 w 428621"/>
                <a:gd name="connsiteY3" fmla="*/ 151877 h 365588"/>
                <a:gd name="connsiteX4" fmla="*/ 372617 w 428621"/>
                <a:gd name="connsiteY4" fmla="*/ 127294 h 365588"/>
                <a:gd name="connsiteX5" fmla="*/ 390644 w 428621"/>
                <a:gd name="connsiteY5" fmla="*/ 108132 h 365588"/>
                <a:gd name="connsiteX6" fmla="*/ 405772 w 428621"/>
                <a:gd name="connsiteY6" fmla="*/ 115948 h 365588"/>
                <a:gd name="connsiteX7" fmla="*/ 405646 w 428621"/>
                <a:gd name="connsiteY7" fmla="*/ 111032 h 365588"/>
                <a:gd name="connsiteX8" fmla="*/ 403251 w 428621"/>
                <a:gd name="connsiteY8" fmla="*/ 62749 h 365588"/>
                <a:gd name="connsiteX9" fmla="*/ 386736 w 428621"/>
                <a:gd name="connsiteY9" fmla="*/ 13331 h 365588"/>
                <a:gd name="connsiteX10" fmla="*/ 355598 w 428621"/>
                <a:gd name="connsiteY10" fmla="*/ 6902 h 365588"/>
                <a:gd name="connsiteX11" fmla="*/ 330385 w 428621"/>
                <a:gd name="connsiteY11" fmla="*/ 2364 h 365588"/>
                <a:gd name="connsiteX12" fmla="*/ 321308 w 428621"/>
                <a:gd name="connsiteY12" fmla="*/ 15223 h 365588"/>
                <a:gd name="connsiteX13" fmla="*/ 304794 w 428621"/>
                <a:gd name="connsiteY13" fmla="*/ 24677 h 365588"/>
                <a:gd name="connsiteX14" fmla="*/ 283615 w 428621"/>
                <a:gd name="connsiteY14" fmla="*/ 40436 h 365588"/>
                <a:gd name="connsiteX15" fmla="*/ 272647 w 428621"/>
                <a:gd name="connsiteY15" fmla="*/ 58463 h 365588"/>
                <a:gd name="connsiteX16" fmla="*/ 249956 w 428621"/>
                <a:gd name="connsiteY16" fmla="*/ 74977 h 365588"/>
                <a:gd name="connsiteX17" fmla="*/ 239744 w 428621"/>
                <a:gd name="connsiteY17" fmla="*/ 94643 h 365588"/>
                <a:gd name="connsiteX18" fmla="*/ 214657 w 428621"/>
                <a:gd name="connsiteY18" fmla="*/ 106367 h 365588"/>
                <a:gd name="connsiteX19" fmla="*/ 183267 w 428621"/>
                <a:gd name="connsiteY19" fmla="*/ 96156 h 365588"/>
                <a:gd name="connsiteX20" fmla="*/ 165240 w 428621"/>
                <a:gd name="connsiteY20" fmla="*/ 110275 h 365588"/>
                <a:gd name="connsiteX21" fmla="*/ 140909 w 428621"/>
                <a:gd name="connsiteY21" fmla="*/ 137758 h 365588"/>
                <a:gd name="connsiteX22" fmla="*/ 114184 w 428621"/>
                <a:gd name="connsiteY22" fmla="*/ 139396 h 365588"/>
                <a:gd name="connsiteX23" fmla="*/ 109519 w 428621"/>
                <a:gd name="connsiteY23" fmla="*/ 127672 h 365588"/>
                <a:gd name="connsiteX24" fmla="*/ 114940 w 428621"/>
                <a:gd name="connsiteY24" fmla="*/ 121369 h 365588"/>
                <a:gd name="connsiteX25" fmla="*/ 106367 w 428621"/>
                <a:gd name="connsiteY25" fmla="*/ 91618 h 365588"/>
                <a:gd name="connsiteX26" fmla="*/ 93761 w 428621"/>
                <a:gd name="connsiteY26" fmla="*/ 83298 h 365588"/>
                <a:gd name="connsiteX27" fmla="*/ 93761 w 428621"/>
                <a:gd name="connsiteY27" fmla="*/ 180242 h 365588"/>
                <a:gd name="connsiteX28" fmla="*/ 76490 w 428621"/>
                <a:gd name="connsiteY28" fmla="*/ 197513 h 365588"/>
                <a:gd name="connsiteX29" fmla="*/ 42705 w 428621"/>
                <a:gd name="connsiteY29" fmla="*/ 198269 h 365588"/>
                <a:gd name="connsiteX30" fmla="*/ 28585 w 428621"/>
                <a:gd name="connsiteY30" fmla="*/ 179485 h 365588"/>
                <a:gd name="connsiteX31" fmla="*/ 13710 w 428621"/>
                <a:gd name="connsiteY31" fmla="*/ 187301 h 365588"/>
                <a:gd name="connsiteX32" fmla="*/ 2364 w 428621"/>
                <a:gd name="connsiteY32" fmla="*/ 190075 h 365588"/>
                <a:gd name="connsiteX33" fmla="*/ 22408 w 428621"/>
                <a:gd name="connsiteY33" fmla="*/ 232432 h 365588"/>
                <a:gd name="connsiteX34" fmla="*/ 47873 w 428621"/>
                <a:gd name="connsiteY34" fmla="*/ 285002 h 365588"/>
                <a:gd name="connsiteX35" fmla="*/ 47873 w 428621"/>
                <a:gd name="connsiteY35" fmla="*/ 309710 h 365588"/>
                <a:gd name="connsiteX36" fmla="*/ 48252 w 428621"/>
                <a:gd name="connsiteY36" fmla="*/ 331267 h 365588"/>
                <a:gd name="connsiteX37" fmla="*/ 56950 w 428621"/>
                <a:gd name="connsiteY37" fmla="*/ 353959 h 365588"/>
                <a:gd name="connsiteX38" fmla="*/ 67918 w 428621"/>
                <a:gd name="connsiteY38" fmla="*/ 360641 h 365588"/>
                <a:gd name="connsiteX39" fmla="*/ 82037 w 428621"/>
                <a:gd name="connsiteY39" fmla="*/ 371986 h 365588"/>
                <a:gd name="connsiteX40" fmla="*/ 99308 w 428621"/>
                <a:gd name="connsiteY40" fmla="*/ 370852 h 365588"/>
                <a:gd name="connsiteX41" fmla="*/ 130698 w 428621"/>
                <a:gd name="connsiteY41" fmla="*/ 362658 h 365588"/>
                <a:gd name="connsiteX42" fmla="*/ 155029 w 428621"/>
                <a:gd name="connsiteY42" fmla="*/ 352825 h 365588"/>
                <a:gd name="connsiteX43" fmla="*/ 195874 w 428621"/>
                <a:gd name="connsiteY43" fmla="*/ 352447 h 365588"/>
                <a:gd name="connsiteX44" fmla="*/ 221339 w 428621"/>
                <a:gd name="connsiteY44" fmla="*/ 349295 h 365588"/>
                <a:gd name="connsiteX45" fmla="*/ 238232 w 428621"/>
                <a:gd name="connsiteY45" fmla="*/ 345765 h 365588"/>
                <a:gd name="connsiteX46" fmla="*/ 260167 w 428621"/>
                <a:gd name="connsiteY46" fmla="*/ 338327 h 365588"/>
                <a:gd name="connsiteX47" fmla="*/ 314753 w 428621"/>
                <a:gd name="connsiteY47" fmla="*/ 303785 h 365588"/>
                <a:gd name="connsiteX48" fmla="*/ 377912 w 428621"/>
                <a:gd name="connsiteY48" fmla="*/ 226507 h 365588"/>
                <a:gd name="connsiteX49" fmla="*/ 415983 w 428621"/>
                <a:gd name="connsiteY49" fmla="*/ 184150 h 365588"/>
                <a:gd name="connsiteX50" fmla="*/ 428464 w 428621"/>
                <a:gd name="connsiteY50" fmla="*/ 140531 h 365588"/>
                <a:gd name="connsiteX51" fmla="*/ 408545 w 428621"/>
                <a:gd name="connsiteY51" fmla="*/ 141540 h 365588"/>
                <a:gd name="connsiteX52" fmla="*/ 326729 w 428621"/>
                <a:gd name="connsiteY52" fmla="*/ 229281 h 365588"/>
                <a:gd name="connsiteX53" fmla="*/ 309458 w 428621"/>
                <a:gd name="connsiteY53" fmla="*/ 233945 h 365588"/>
                <a:gd name="connsiteX54" fmla="*/ 303155 w 428621"/>
                <a:gd name="connsiteY54" fmla="*/ 248065 h 365588"/>
                <a:gd name="connsiteX55" fmla="*/ 292188 w 428621"/>
                <a:gd name="connsiteY55" fmla="*/ 246552 h 365588"/>
                <a:gd name="connsiteX56" fmla="*/ 276555 w 428621"/>
                <a:gd name="connsiteY56" fmla="*/ 224616 h 365588"/>
                <a:gd name="connsiteX57" fmla="*/ 292188 w 428621"/>
                <a:gd name="connsiteY57" fmla="*/ 201042 h 365588"/>
                <a:gd name="connsiteX58" fmla="*/ 318913 w 428621"/>
                <a:gd name="connsiteY58" fmla="*/ 190075 h 365588"/>
                <a:gd name="connsiteX59" fmla="*/ 336184 w 428621"/>
                <a:gd name="connsiteY59" fmla="*/ 210497 h 365588"/>
                <a:gd name="connsiteX60" fmla="*/ 326729 w 428621"/>
                <a:gd name="connsiteY60" fmla="*/ 229281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8621" h="365588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739B-57E3-477B-AD9B-8451536B6635}"/>
                </a:ext>
              </a:extLst>
            </p:cNvPr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>
                <a:gd name="connsiteX0" fmla="*/ 19761 w 302556"/>
                <a:gd name="connsiteY0" fmla="*/ 304667 h 327769"/>
                <a:gd name="connsiteX1" fmla="*/ 31737 w 302556"/>
                <a:gd name="connsiteY1" fmla="*/ 309962 h 327769"/>
                <a:gd name="connsiteX2" fmla="*/ 56950 w 302556"/>
                <a:gd name="connsiteY2" fmla="*/ 311349 h 327769"/>
                <a:gd name="connsiteX3" fmla="*/ 80776 w 302556"/>
                <a:gd name="connsiteY3" fmla="*/ 317905 h 327769"/>
                <a:gd name="connsiteX4" fmla="*/ 172299 w 302556"/>
                <a:gd name="connsiteY4" fmla="*/ 317905 h 327769"/>
                <a:gd name="connsiteX5" fmla="*/ 181628 w 302556"/>
                <a:gd name="connsiteY5" fmla="*/ 327233 h 327769"/>
                <a:gd name="connsiteX6" fmla="*/ 239996 w 302556"/>
                <a:gd name="connsiteY6" fmla="*/ 327233 h 327769"/>
                <a:gd name="connsiteX7" fmla="*/ 281093 w 302556"/>
                <a:gd name="connsiteY7" fmla="*/ 324586 h 327769"/>
                <a:gd name="connsiteX8" fmla="*/ 288405 w 302556"/>
                <a:gd name="connsiteY8" fmla="*/ 322821 h 327769"/>
                <a:gd name="connsiteX9" fmla="*/ 258149 w 302556"/>
                <a:gd name="connsiteY9" fmla="*/ 281472 h 327769"/>
                <a:gd name="connsiteX10" fmla="*/ 260923 w 302556"/>
                <a:gd name="connsiteY10" fmla="*/ 193226 h 327769"/>
                <a:gd name="connsiteX11" fmla="*/ 300255 w 302556"/>
                <a:gd name="connsiteY11" fmla="*/ 194613 h 327769"/>
                <a:gd name="connsiteX12" fmla="*/ 307063 w 302556"/>
                <a:gd name="connsiteY12" fmla="*/ 187805 h 327769"/>
                <a:gd name="connsiteX13" fmla="*/ 312736 w 302556"/>
                <a:gd name="connsiteY13" fmla="*/ 135110 h 327769"/>
                <a:gd name="connsiteX14" fmla="*/ 305550 w 302556"/>
                <a:gd name="connsiteY14" fmla="*/ 134858 h 327769"/>
                <a:gd name="connsiteX15" fmla="*/ 281976 w 302556"/>
                <a:gd name="connsiteY15" fmla="*/ 137253 h 327769"/>
                <a:gd name="connsiteX16" fmla="*/ 267857 w 302556"/>
                <a:gd name="connsiteY16" fmla="*/ 144313 h 327769"/>
                <a:gd name="connsiteX17" fmla="*/ 267857 w 302556"/>
                <a:gd name="connsiteY17" fmla="*/ 123134 h 327769"/>
                <a:gd name="connsiteX18" fmla="*/ 254872 w 302556"/>
                <a:gd name="connsiteY18" fmla="*/ 101955 h 327769"/>
                <a:gd name="connsiteX19" fmla="*/ 258402 w 302556"/>
                <a:gd name="connsiteY19" fmla="*/ 64262 h 327769"/>
                <a:gd name="connsiteX20" fmla="*/ 253737 w 302556"/>
                <a:gd name="connsiteY20" fmla="*/ 43083 h 327769"/>
                <a:gd name="connsiteX21" fmla="*/ 236088 w 302556"/>
                <a:gd name="connsiteY21" fmla="*/ 39553 h 327769"/>
                <a:gd name="connsiteX22" fmla="*/ 223103 w 302556"/>
                <a:gd name="connsiteY22" fmla="*/ 33628 h 327769"/>
                <a:gd name="connsiteX23" fmla="*/ 201925 w 302556"/>
                <a:gd name="connsiteY23" fmla="*/ 33628 h 327769"/>
                <a:gd name="connsiteX24" fmla="*/ 191335 w 302556"/>
                <a:gd name="connsiteY24" fmla="*/ 57202 h 327769"/>
                <a:gd name="connsiteX25" fmla="*/ 160701 w 302556"/>
                <a:gd name="connsiteY25" fmla="*/ 61866 h 327769"/>
                <a:gd name="connsiteX26" fmla="*/ 138388 w 302556"/>
                <a:gd name="connsiteY26" fmla="*/ 45352 h 327769"/>
                <a:gd name="connsiteX27" fmla="*/ 127798 w 302556"/>
                <a:gd name="connsiteY27" fmla="*/ 25308 h 327769"/>
                <a:gd name="connsiteX28" fmla="*/ 123134 w 302556"/>
                <a:gd name="connsiteY28" fmla="*/ 2868 h 327769"/>
                <a:gd name="connsiteX29" fmla="*/ 37157 w 302556"/>
                <a:gd name="connsiteY29" fmla="*/ 2868 h 327769"/>
                <a:gd name="connsiteX30" fmla="*/ 22156 w 302556"/>
                <a:gd name="connsiteY30" fmla="*/ 11062 h 327769"/>
                <a:gd name="connsiteX31" fmla="*/ 45352 w 302556"/>
                <a:gd name="connsiteY31" fmla="*/ 66405 h 327769"/>
                <a:gd name="connsiteX32" fmla="*/ 41066 w 302556"/>
                <a:gd name="connsiteY32" fmla="*/ 94265 h 327769"/>
                <a:gd name="connsiteX33" fmla="*/ 57580 w 302556"/>
                <a:gd name="connsiteY33" fmla="*/ 149986 h 327769"/>
                <a:gd name="connsiteX34" fmla="*/ 38796 w 302556"/>
                <a:gd name="connsiteY34" fmla="*/ 188436 h 327769"/>
                <a:gd name="connsiteX35" fmla="*/ 19635 w 302556"/>
                <a:gd name="connsiteY35" fmla="*/ 239366 h 327769"/>
                <a:gd name="connsiteX36" fmla="*/ 5894 w 302556"/>
                <a:gd name="connsiteY36" fmla="*/ 276681 h 327769"/>
                <a:gd name="connsiteX37" fmla="*/ 2364 w 302556"/>
                <a:gd name="connsiteY37" fmla="*/ 312358 h 327769"/>
                <a:gd name="connsiteX38" fmla="*/ 2364 w 302556"/>
                <a:gd name="connsiteY38" fmla="*/ 313366 h 327769"/>
                <a:gd name="connsiteX39" fmla="*/ 10684 w 302556"/>
                <a:gd name="connsiteY39" fmla="*/ 311223 h 327769"/>
                <a:gd name="connsiteX40" fmla="*/ 19761 w 302556"/>
                <a:gd name="connsiteY40" fmla="*/ 304667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2556" h="327769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7DFF16-8670-42BE-B909-A1E26B190416}"/>
                </a:ext>
              </a:extLst>
            </p:cNvPr>
            <p:cNvSpPr/>
            <p:nvPr/>
          </p:nvSpPr>
          <p:spPr>
            <a:xfrm>
              <a:off x="6366063" y="4791000"/>
              <a:ext cx="302556" cy="264737"/>
            </a:xfrm>
            <a:custGeom>
              <a:avLst/>
              <a:gdLst>
                <a:gd name="connsiteX0" fmla="*/ 237223 w 302556"/>
                <a:gd name="connsiteY0" fmla="*/ 13331 h 264736"/>
                <a:gd name="connsiteX1" fmla="*/ 218061 w 302556"/>
                <a:gd name="connsiteY1" fmla="*/ 2364 h 264736"/>
                <a:gd name="connsiteX2" fmla="*/ 186167 w 302556"/>
                <a:gd name="connsiteY2" fmla="*/ 7154 h 264736"/>
                <a:gd name="connsiteX3" fmla="*/ 179107 w 302556"/>
                <a:gd name="connsiteY3" fmla="*/ 24803 h 264736"/>
                <a:gd name="connsiteX4" fmla="*/ 175577 w 302556"/>
                <a:gd name="connsiteY4" fmla="*/ 38923 h 264736"/>
                <a:gd name="connsiteX5" fmla="*/ 174443 w 302556"/>
                <a:gd name="connsiteY5" fmla="*/ 68296 h 264736"/>
                <a:gd name="connsiteX6" fmla="*/ 168518 w 302556"/>
                <a:gd name="connsiteY6" fmla="*/ 93005 h 264736"/>
                <a:gd name="connsiteX7" fmla="*/ 186167 w 302556"/>
                <a:gd name="connsiteY7" fmla="*/ 114183 h 264736"/>
                <a:gd name="connsiteX8" fmla="*/ 203816 w 302556"/>
                <a:gd name="connsiteY8" fmla="*/ 108258 h 264736"/>
                <a:gd name="connsiteX9" fmla="*/ 207346 w 302556"/>
                <a:gd name="connsiteY9" fmla="*/ 127168 h 264736"/>
                <a:gd name="connsiteX10" fmla="*/ 202681 w 302556"/>
                <a:gd name="connsiteY10" fmla="*/ 138892 h 264736"/>
                <a:gd name="connsiteX11" fmla="*/ 183898 w 302556"/>
                <a:gd name="connsiteY11" fmla="*/ 138892 h 264736"/>
                <a:gd name="connsiteX12" fmla="*/ 173308 w 302556"/>
                <a:gd name="connsiteY12" fmla="*/ 116579 h 264736"/>
                <a:gd name="connsiteX13" fmla="*/ 153264 w 302556"/>
                <a:gd name="connsiteY13" fmla="*/ 111914 h 264736"/>
                <a:gd name="connsiteX14" fmla="*/ 139144 w 302556"/>
                <a:gd name="connsiteY14" fmla="*/ 96661 h 264736"/>
                <a:gd name="connsiteX15" fmla="*/ 129689 w 302556"/>
                <a:gd name="connsiteY15" fmla="*/ 101325 h 264736"/>
                <a:gd name="connsiteX16" fmla="*/ 117966 w 302556"/>
                <a:gd name="connsiteY16" fmla="*/ 104855 h 264736"/>
                <a:gd name="connsiteX17" fmla="*/ 95652 w 302556"/>
                <a:gd name="connsiteY17" fmla="*/ 97795 h 264736"/>
                <a:gd name="connsiteX18" fmla="*/ 87458 w 302556"/>
                <a:gd name="connsiteY18" fmla="*/ 84810 h 264736"/>
                <a:gd name="connsiteX19" fmla="*/ 70943 w 302556"/>
                <a:gd name="connsiteY19" fmla="*/ 85945 h 264736"/>
                <a:gd name="connsiteX20" fmla="*/ 63884 w 302556"/>
                <a:gd name="connsiteY20" fmla="*/ 80020 h 264736"/>
                <a:gd name="connsiteX21" fmla="*/ 56950 w 302556"/>
                <a:gd name="connsiteY21" fmla="*/ 73212 h 264736"/>
                <a:gd name="connsiteX22" fmla="*/ 51277 w 302556"/>
                <a:gd name="connsiteY22" fmla="*/ 125908 h 264736"/>
                <a:gd name="connsiteX23" fmla="*/ 44470 w 302556"/>
                <a:gd name="connsiteY23" fmla="*/ 132715 h 264736"/>
                <a:gd name="connsiteX24" fmla="*/ 5137 w 302556"/>
                <a:gd name="connsiteY24" fmla="*/ 131328 h 264736"/>
                <a:gd name="connsiteX25" fmla="*/ 2364 w 302556"/>
                <a:gd name="connsiteY25" fmla="*/ 219574 h 264736"/>
                <a:gd name="connsiteX26" fmla="*/ 32620 w 302556"/>
                <a:gd name="connsiteY26" fmla="*/ 260923 h 264736"/>
                <a:gd name="connsiteX27" fmla="*/ 81029 w 302556"/>
                <a:gd name="connsiteY27" fmla="*/ 258654 h 264736"/>
                <a:gd name="connsiteX28" fmla="*/ 83171 w 302556"/>
                <a:gd name="connsiteY28" fmla="*/ 264831 h 264736"/>
                <a:gd name="connsiteX29" fmla="*/ 96661 w 302556"/>
                <a:gd name="connsiteY29" fmla="*/ 262814 h 264736"/>
                <a:gd name="connsiteX30" fmla="*/ 130446 w 302556"/>
                <a:gd name="connsiteY30" fmla="*/ 268235 h 264736"/>
                <a:gd name="connsiteX31" fmla="*/ 157928 w 302556"/>
                <a:gd name="connsiteY31" fmla="*/ 238484 h 264736"/>
                <a:gd name="connsiteX32" fmla="*/ 182259 w 302556"/>
                <a:gd name="connsiteY32" fmla="*/ 219700 h 264736"/>
                <a:gd name="connsiteX33" fmla="*/ 197134 w 302556"/>
                <a:gd name="connsiteY33" fmla="*/ 206337 h 264736"/>
                <a:gd name="connsiteX34" fmla="*/ 219952 w 302556"/>
                <a:gd name="connsiteY34" fmla="*/ 205580 h 264736"/>
                <a:gd name="connsiteX35" fmla="*/ 221465 w 302556"/>
                <a:gd name="connsiteY35" fmla="*/ 205580 h 264736"/>
                <a:gd name="connsiteX36" fmla="*/ 216044 w 302556"/>
                <a:gd name="connsiteY36" fmla="*/ 185914 h 264736"/>
                <a:gd name="connsiteX37" fmla="*/ 289540 w 302556"/>
                <a:gd name="connsiteY37" fmla="*/ 159315 h 264736"/>
                <a:gd name="connsiteX38" fmla="*/ 284876 w 302556"/>
                <a:gd name="connsiteY38" fmla="*/ 147717 h 264736"/>
                <a:gd name="connsiteX39" fmla="*/ 288910 w 302556"/>
                <a:gd name="connsiteY39" fmla="*/ 121874 h 264736"/>
                <a:gd name="connsiteX40" fmla="*/ 299751 w 302556"/>
                <a:gd name="connsiteY40" fmla="*/ 115066 h 264736"/>
                <a:gd name="connsiteX41" fmla="*/ 298365 w 302556"/>
                <a:gd name="connsiteY41" fmla="*/ 71574 h 264736"/>
                <a:gd name="connsiteX42" fmla="*/ 307819 w 302556"/>
                <a:gd name="connsiteY42" fmla="*/ 66153 h 264736"/>
                <a:gd name="connsiteX43" fmla="*/ 295591 w 302556"/>
                <a:gd name="connsiteY43" fmla="*/ 37662 h 264736"/>
                <a:gd name="connsiteX44" fmla="*/ 261680 w 302556"/>
                <a:gd name="connsiteY44" fmla="*/ 22786 h 264736"/>
                <a:gd name="connsiteX45" fmla="*/ 237223 w 302556"/>
                <a:gd name="connsiteY45" fmla="*/ 1333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2556" h="264736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EBF8EFF-C82C-4E37-A990-4CE0995605E3}"/>
                </a:ext>
              </a:extLst>
            </p:cNvPr>
            <p:cNvSpPr/>
            <p:nvPr/>
          </p:nvSpPr>
          <p:spPr>
            <a:xfrm>
              <a:off x="6547470" y="4600264"/>
              <a:ext cx="50426" cy="37820"/>
            </a:xfrm>
            <a:custGeom>
              <a:avLst/>
              <a:gdLst>
                <a:gd name="connsiteX0" fmla="*/ 44721 w 50426"/>
                <a:gd name="connsiteY0" fmla="*/ 2364 h 37819"/>
                <a:gd name="connsiteX1" fmla="*/ 30098 w 50426"/>
                <a:gd name="connsiteY1" fmla="*/ 7154 h 37819"/>
                <a:gd name="connsiteX2" fmla="*/ 16861 w 50426"/>
                <a:gd name="connsiteY2" fmla="*/ 9423 h 37819"/>
                <a:gd name="connsiteX3" fmla="*/ 13584 w 50426"/>
                <a:gd name="connsiteY3" fmla="*/ 11945 h 37819"/>
                <a:gd name="connsiteX4" fmla="*/ 8289 w 50426"/>
                <a:gd name="connsiteY4" fmla="*/ 28963 h 37819"/>
                <a:gd name="connsiteX5" fmla="*/ 2364 w 50426"/>
                <a:gd name="connsiteY5" fmla="*/ 36653 h 37819"/>
                <a:gd name="connsiteX6" fmla="*/ 7659 w 50426"/>
                <a:gd name="connsiteY6" fmla="*/ 44343 h 37819"/>
                <a:gd name="connsiteX7" fmla="*/ 16483 w 50426"/>
                <a:gd name="connsiteY7" fmla="*/ 45226 h 37819"/>
                <a:gd name="connsiteX8" fmla="*/ 30098 w 50426"/>
                <a:gd name="connsiteY8" fmla="*/ 37032 h 37819"/>
                <a:gd name="connsiteX9" fmla="*/ 53168 w 50426"/>
                <a:gd name="connsiteY9" fmla="*/ 31611 h 37819"/>
                <a:gd name="connsiteX10" fmla="*/ 49134 w 50426"/>
                <a:gd name="connsiteY10" fmla="*/ 13962 h 37819"/>
                <a:gd name="connsiteX11" fmla="*/ 44721 w 50426"/>
                <a:gd name="connsiteY11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37819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9E7A84-12B7-4DF5-A27E-58F74BA353DF}"/>
                </a:ext>
              </a:extLst>
            </p:cNvPr>
            <p:cNvSpPr/>
            <p:nvPr/>
          </p:nvSpPr>
          <p:spPr>
            <a:xfrm>
              <a:off x="6867297" y="4247380"/>
              <a:ext cx="277343" cy="365589"/>
            </a:xfrm>
            <a:custGeom>
              <a:avLst/>
              <a:gdLst>
                <a:gd name="connsiteX0" fmla="*/ 66279 w 277343"/>
                <a:gd name="connsiteY0" fmla="*/ 68828 h 365588"/>
                <a:gd name="connsiteX1" fmla="*/ 83928 w 277343"/>
                <a:gd name="connsiteY1" fmla="*/ 84712 h 365588"/>
                <a:gd name="connsiteX2" fmla="*/ 137505 w 277343"/>
                <a:gd name="connsiteY2" fmla="*/ 103495 h 365588"/>
                <a:gd name="connsiteX3" fmla="*/ 173938 w 277343"/>
                <a:gd name="connsiteY3" fmla="*/ 111690 h 365588"/>
                <a:gd name="connsiteX4" fmla="*/ 183393 w 277343"/>
                <a:gd name="connsiteY4" fmla="*/ 117615 h 365588"/>
                <a:gd name="connsiteX5" fmla="*/ 112797 w 277343"/>
                <a:gd name="connsiteY5" fmla="*/ 188211 h 365588"/>
                <a:gd name="connsiteX6" fmla="*/ 83423 w 277343"/>
                <a:gd name="connsiteY6" fmla="*/ 193506 h 365588"/>
                <a:gd name="connsiteX7" fmla="*/ 48756 w 277343"/>
                <a:gd name="connsiteY7" fmla="*/ 211785 h 365588"/>
                <a:gd name="connsiteX8" fmla="*/ 27199 w 277343"/>
                <a:gd name="connsiteY8" fmla="*/ 215063 h 365588"/>
                <a:gd name="connsiteX9" fmla="*/ 14592 w 277343"/>
                <a:gd name="connsiteY9" fmla="*/ 233594 h 365588"/>
                <a:gd name="connsiteX10" fmla="*/ 2364 w 277343"/>
                <a:gd name="connsiteY10" fmla="*/ 252630 h 365588"/>
                <a:gd name="connsiteX11" fmla="*/ 3751 w 277343"/>
                <a:gd name="connsiteY11" fmla="*/ 347683 h 365588"/>
                <a:gd name="connsiteX12" fmla="*/ 16861 w 277343"/>
                <a:gd name="connsiteY12" fmla="*/ 368484 h 365588"/>
                <a:gd name="connsiteX13" fmla="*/ 75734 w 277343"/>
                <a:gd name="connsiteY13" fmla="*/ 306208 h 365588"/>
                <a:gd name="connsiteX14" fmla="*/ 121999 w 277343"/>
                <a:gd name="connsiteY14" fmla="*/ 270910 h 365588"/>
                <a:gd name="connsiteX15" fmla="*/ 187931 w 277343"/>
                <a:gd name="connsiteY15" fmla="*/ 206238 h 365588"/>
                <a:gd name="connsiteX16" fmla="*/ 218565 w 277343"/>
                <a:gd name="connsiteY16" fmla="*/ 157199 h 365588"/>
                <a:gd name="connsiteX17" fmla="*/ 242518 w 277343"/>
                <a:gd name="connsiteY17" fmla="*/ 115976 h 365588"/>
                <a:gd name="connsiteX18" fmla="*/ 267226 w 277343"/>
                <a:gd name="connsiteY18" fmla="*/ 63407 h 365588"/>
                <a:gd name="connsiteX19" fmla="*/ 276303 w 277343"/>
                <a:gd name="connsiteY19" fmla="*/ 17141 h 365588"/>
                <a:gd name="connsiteX20" fmla="*/ 259032 w 277343"/>
                <a:gd name="connsiteY20" fmla="*/ 8064 h 365588"/>
                <a:gd name="connsiteX21" fmla="*/ 199403 w 277343"/>
                <a:gd name="connsiteY21" fmla="*/ 24201 h 365588"/>
                <a:gd name="connsiteX22" fmla="*/ 157046 w 277343"/>
                <a:gd name="connsiteY22" fmla="*/ 34034 h 365588"/>
                <a:gd name="connsiteX23" fmla="*/ 122504 w 277343"/>
                <a:gd name="connsiteY23" fmla="*/ 40337 h 365588"/>
                <a:gd name="connsiteX24" fmla="*/ 78507 w 277343"/>
                <a:gd name="connsiteY24" fmla="*/ 36807 h 365588"/>
                <a:gd name="connsiteX25" fmla="*/ 64892 w 277343"/>
                <a:gd name="connsiteY25" fmla="*/ 21679 h 365588"/>
                <a:gd name="connsiteX26" fmla="*/ 49890 w 277343"/>
                <a:gd name="connsiteY26" fmla="*/ 44623 h 365588"/>
                <a:gd name="connsiteX27" fmla="*/ 66279 w 277343"/>
                <a:gd name="connsiteY27" fmla="*/ 68828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7343" h="365588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8612AA6-5C5A-4652-A88B-22868F273BA9}"/>
                </a:ext>
              </a:extLst>
            </p:cNvPr>
            <p:cNvSpPr/>
            <p:nvPr/>
          </p:nvSpPr>
          <p:spPr>
            <a:xfrm>
              <a:off x="5449444" y="3570513"/>
              <a:ext cx="315163" cy="252130"/>
            </a:xfrm>
            <a:custGeom>
              <a:avLst/>
              <a:gdLst>
                <a:gd name="connsiteX0" fmla="*/ 120108 w 315162"/>
                <a:gd name="connsiteY0" fmla="*/ 254671 h 252130"/>
                <a:gd name="connsiteX1" fmla="*/ 119478 w 315162"/>
                <a:gd name="connsiteY1" fmla="*/ 218491 h 252130"/>
                <a:gd name="connsiteX2" fmla="*/ 161836 w 315162"/>
                <a:gd name="connsiteY2" fmla="*/ 190756 h 252130"/>
                <a:gd name="connsiteX3" fmla="*/ 179107 w 315162"/>
                <a:gd name="connsiteY3" fmla="*/ 185588 h 252130"/>
                <a:gd name="connsiteX4" fmla="*/ 202429 w 315162"/>
                <a:gd name="connsiteY4" fmla="*/ 180419 h 252130"/>
                <a:gd name="connsiteX5" fmla="*/ 216296 w 315162"/>
                <a:gd name="connsiteY5" fmla="*/ 164787 h 252130"/>
                <a:gd name="connsiteX6" fmla="*/ 236215 w 315162"/>
                <a:gd name="connsiteY6" fmla="*/ 157853 h 252130"/>
                <a:gd name="connsiteX7" fmla="*/ 248317 w 315162"/>
                <a:gd name="connsiteY7" fmla="*/ 150037 h 252130"/>
                <a:gd name="connsiteX8" fmla="*/ 251720 w 315162"/>
                <a:gd name="connsiteY8" fmla="*/ 133649 h 252130"/>
                <a:gd name="connsiteX9" fmla="*/ 260293 w 315162"/>
                <a:gd name="connsiteY9" fmla="*/ 126715 h 252130"/>
                <a:gd name="connsiteX10" fmla="*/ 275925 w 315162"/>
                <a:gd name="connsiteY10" fmla="*/ 117260 h 252130"/>
                <a:gd name="connsiteX11" fmla="*/ 314879 w 315162"/>
                <a:gd name="connsiteY11" fmla="*/ 115495 h 252130"/>
                <a:gd name="connsiteX12" fmla="*/ 320930 w 315162"/>
                <a:gd name="connsiteY12" fmla="*/ 105158 h 252130"/>
                <a:gd name="connsiteX13" fmla="*/ 310593 w 315162"/>
                <a:gd name="connsiteY13" fmla="*/ 87005 h 252130"/>
                <a:gd name="connsiteX14" fmla="*/ 308828 w 315162"/>
                <a:gd name="connsiteY14" fmla="*/ 62800 h 252130"/>
                <a:gd name="connsiteX15" fmla="*/ 301012 w 315162"/>
                <a:gd name="connsiteY15" fmla="*/ 35066 h 252130"/>
                <a:gd name="connsiteX16" fmla="*/ 296599 w 315162"/>
                <a:gd name="connsiteY16" fmla="*/ 26872 h 252130"/>
                <a:gd name="connsiteX17" fmla="*/ 265840 w 315162"/>
                <a:gd name="connsiteY17" fmla="*/ 19686 h 252130"/>
                <a:gd name="connsiteX18" fmla="*/ 220708 w 315162"/>
                <a:gd name="connsiteY18" fmla="*/ 15022 h 252130"/>
                <a:gd name="connsiteX19" fmla="*/ 196000 w 315162"/>
                <a:gd name="connsiteY19" fmla="*/ 3676 h 252130"/>
                <a:gd name="connsiteX20" fmla="*/ 167005 w 315162"/>
                <a:gd name="connsiteY20" fmla="*/ 57758 h 252130"/>
                <a:gd name="connsiteX21" fmla="*/ 126664 w 315162"/>
                <a:gd name="connsiteY21" fmla="*/ 77046 h 252130"/>
                <a:gd name="connsiteX22" fmla="*/ 106620 w 315162"/>
                <a:gd name="connsiteY22" fmla="*/ 99737 h 252130"/>
                <a:gd name="connsiteX23" fmla="*/ 91744 w 315162"/>
                <a:gd name="connsiteY23" fmla="*/ 124824 h 252130"/>
                <a:gd name="connsiteX24" fmla="*/ 91744 w 315162"/>
                <a:gd name="connsiteY24" fmla="*/ 165291 h 252130"/>
                <a:gd name="connsiteX25" fmla="*/ 60354 w 315162"/>
                <a:gd name="connsiteY25" fmla="*/ 208784 h 252130"/>
                <a:gd name="connsiteX26" fmla="*/ 21526 w 315162"/>
                <a:gd name="connsiteY26" fmla="*/ 235005 h 252130"/>
                <a:gd name="connsiteX27" fmla="*/ 2364 w 315162"/>
                <a:gd name="connsiteY27" fmla="*/ 244460 h 252130"/>
                <a:gd name="connsiteX28" fmla="*/ 101073 w 315162"/>
                <a:gd name="connsiteY28" fmla="*/ 244460 h 252130"/>
                <a:gd name="connsiteX29" fmla="*/ 120108 w 315162"/>
                <a:gd name="connsiteY29" fmla="*/ 254671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5162" h="25213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9CC552E-299C-4FBD-ABFC-90D9A6087B7A}"/>
                </a:ext>
              </a:extLst>
            </p:cNvPr>
            <p:cNvSpPr/>
            <p:nvPr/>
          </p:nvSpPr>
          <p:spPr>
            <a:xfrm>
              <a:off x="5997339" y="3526158"/>
              <a:ext cx="113459" cy="214311"/>
            </a:xfrm>
            <a:custGeom>
              <a:avLst/>
              <a:gdLst>
                <a:gd name="connsiteX0" fmla="*/ 29956 w 113458"/>
                <a:gd name="connsiteY0" fmla="*/ 53578 h 214310"/>
                <a:gd name="connsiteX1" fmla="*/ 22140 w 113458"/>
                <a:gd name="connsiteY1" fmla="*/ 81816 h 214310"/>
                <a:gd name="connsiteX2" fmla="*/ 4869 w 113458"/>
                <a:gd name="connsiteY2" fmla="*/ 99087 h 214310"/>
                <a:gd name="connsiteX3" fmla="*/ 15837 w 113458"/>
                <a:gd name="connsiteY3" fmla="*/ 127326 h 214310"/>
                <a:gd name="connsiteX4" fmla="*/ 26804 w 113458"/>
                <a:gd name="connsiteY4" fmla="*/ 144597 h 214310"/>
                <a:gd name="connsiteX5" fmla="*/ 47227 w 113458"/>
                <a:gd name="connsiteY5" fmla="*/ 160229 h 214310"/>
                <a:gd name="connsiteX6" fmla="*/ 59834 w 113458"/>
                <a:gd name="connsiteY6" fmla="*/ 207377 h 214310"/>
                <a:gd name="connsiteX7" fmla="*/ 62228 w 113458"/>
                <a:gd name="connsiteY7" fmla="*/ 214311 h 214310"/>
                <a:gd name="connsiteX8" fmla="*/ 73196 w 113458"/>
                <a:gd name="connsiteY8" fmla="*/ 204604 h 214310"/>
                <a:gd name="connsiteX9" fmla="*/ 77861 w 113458"/>
                <a:gd name="connsiteY9" fmla="*/ 183425 h 214310"/>
                <a:gd name="connsiteX10" fmla="*/ 80256 w 113458"/>
                <a:gd name="connsiteY10" fmla="*/ 171701 h 214310"/>
                <a:gd name="connsiteX11" fmla="*/ 100679 w 113458"/>
                <a:gd name="connsiteY11" fmla="*/ 152539 h 214310"/>
                <a:gd name="connsiteX12" fmla="*/ 112024 w 113458"/>
                <a:gd name="connsiteY12" fmla="*/ 144345 h 214310"/>
                <a:gd name="connsiteX13" fmla="*/ 112781 w 113458"/>
                <a:gd name="connsiteY13" fmla="*/ 130477 h 214310"/>
                <a:gd name="connsiteX14" fmla="*/ 102569 w 113458"/>
                <a:gd name="connsiteY14" fmla="*/ 119258 h 214310"/>
                <a:gd name="connsiteX15" fmla="*/ 91602 w 113458"/>
                <a:gd name="connsiteY15" fmla="*/ 110307 h 214310"/>
                <a:gd name="connsiteX16" fmla="*/ 70801 w 113458"/>
                <a:gd name="connsiteY16" fmla="*/ 101230 h 214310"/>
                <a:gd name="connsiteX17" fmla="*/ 91602 w 113458"/>
                <a:gd name="connsiteY17" fmla="*/ 82825 h 214310"/>
                <a:gd name="connsiteX18" fmla="*/ 92358 w 113458"/>
                <a:gd name="connsiteY18" fmla="*/ 47148 h 214310"/>
                <a:gd name="connsiteX19" fmla="*/ 97023 w 113458"/>
                <a:gd name="connsiteY19" fmla="*/ 24079 h 214310"/>
                <a:gd name="connsiteX20" fmla="*/ 93493 w 113458"/>
                <a:gd name="connsiteY20" fmla="*/ 14624 h 214310"/>
                <a:gd name="connsiteX21" fmla="*/ 80886 w 113458"/>
                <a:gd name="connsiteY21" fmla="*/ 10337 h 214310"/>
                <a:gd name="connsiteX22" fmla="*/ 44454 w 113458"/>
                <a:gd name="connsiteY22" fmla="*/ 8321 h 214310"/>
                <a:gd name="connsiteX23" fmla="*/ 30208 w 113458"/>
                <a:gd name="connsiteY23" fmla="*/ 12355 h 214310"/>
                <a:gd name="connsiteX24" fmla="*/ 29956 w 113458"/>
                <a:gd name="connsiteY24" fmla="*/ 5357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58" h="21431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0E0E75-956C-4E7D-802C-BAC3B3ABC4E3}"/>
                </a:ext>
              </a:extLst>
            </p:cNvPr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>
                <a:gd name="connsiteX0" fmla="*/ 191845 w 554686"/>
                <a:gd name="connsiteY0" fmla="*/ 102597 h 529473"/>
                <a:gd name="connsiteX1" fmla="*/ 193610 w 554686"/>
                <a:gd name="connsiteY1" fmla="*/ 126802 h 529473"/>
                <a:gd name="connsiteX2" fmla="*/ 203947 w 554686"/>
                <a:gd name="connsiteY2" fmla="*/ 144955 h 529473"/>
                <a:gd name="connsiteX3" fmla="*/ 197897 w 554686"/>
                <a:gd name="connsiteY3" fmla="*/ 155292 h 529473"/>
                <a:gd name="connsiteX4" fmla="*/ 158942 w 554686"/>
                <a:gd name="connsiteY4" fmla="*/ 157057 h 529473"/>
                <a:gd name="connsiteX5" fmla="*/ 143310 w 554686"/>
                <a:gd name="connsiteY5" fmla="*/ 166512 h 529473"/>
                <a:gd name="connsiteX6" fmla="*/ 134738 w 554686"/>
                <a:gd name="connsiteY6" fmla="*/ 173446 h 529473"/>
                <a:gd name="connsiteX7" fmla="*/ 131334 w 554686"/>
                <a:gd name="connsiteY7" fmla="*/ 189834 h 529473"/>
                <a:gd name="connsiteX8" fmla="*/ 119232 w 554686"/>
                <a:gd name="connsiteY8" fmla="*/ 197650 h 529473"/>
                <a:gd name="connsiteX9" fmla="*/ 99314 w 554686"/>
                <a:gd name="connsiteY9" fmla="*/ 204584 h 529473"/>
                <a:gd name="connsiteX10" fmla="*/ 85446 w 554686"/>
                <a:gd name="connsiteY10" fmla="*/ 220216 h 529473"/>
                <a:gd name="connsiteX11" fmla="*/ 62124 w 554686"/>
                <a:gd name="connsiteY11" fmla="*/ 225384 h 529473"/>
                <a:gd name="connsiteX12" fmla="*/ 44853 w 554686"/>
                <a:gd name="connsiteY12" fmla="*/ 230553 h 529473"/>
                <a:gd name="connsiteX13" fmla="*/ 2496 w 554686"/>
                <a:gd name="connsiteY13" fmla="*/ 258287 h 529473"/>
                <a:gd name="connsiteX14" fmla="*/ 3126 w 554686"/>
                <a:gd name="connsiteY14" fmla="*/ 294468 h 529473"/>
                <a:gd name="connsiteX15" fmla="*/ 8295 w 554686"/>
                <a:gd name="connsiteY15" fmla="*/ 299258 h 529473"/>
                <a:gd name="connsiteX16" fmla="*/ 265719 w 554686"/>
                <a:gd name="connsiteY16" fmla="*/ 470959 h 529473"/>
                <a:gd name="connsiteX17" fmla="*/ 282486 w 554686"/>
                <a:gd name="connsiteY17" fmla="*/ 495164 h 529473"/>
                <a:gd name="connsiteX18" fmla="*/ 312363 w 554686"/>
                <a:gd name="connsiteY18" fmla="*/ 504492 h 529473"/>
                <a:gd name="connsiteX19" fmla="*/ 325474 w 554686"/>
                <a:gd name="connsiteY19" fmla="*/ 532479 h 529473"/>
                <a:gd name="connsiteX20" fmla="*/ 351570 w 554686"/>
                <a:gd name="connsiteY20" fmla="*/ 526932 h 529473"/>
                <a:gd name="connsiteX21" fmla="*/ 392667 w 554686"/>
                <a:gd name="connsiteY21" fmla="*/ 513821 h 529473"/>
                <a:gd name="connsiteX22" fmla="*/ 441202 w 554686"/>
                <a:gd name="connsiteY22" fmla="*/ 474615 h 529473"/>
                <a:gd name="connsiteX23" fmla="*/ 555039 w 554686"/>
                <a:gd name="connsiteY23" fmla="*/ 403640 h 529473"/>
                <a:gd name="connsiteX24" fmla="*/ 555291 w 554686"/>
                <a:gd name="connsiteY24" fmla="*/ 403640 h 529473"/>
                <a:gd name="connsiteX25" fmla="*/ 541928 w 554686"/>
                <a:gd name="connsiteY25" fmla="*/ 381075 h 529473"/>
                <a:gd name="connsiteX26" fmla="*/ 522388 w 554686"/>
                <a:gd name="connsiteY26" fmla="*/ 375276 h 529473"/>
                <a:gd name="connsiteX27" fmla="*/ 503730 w 554686"/>
                <a:gd name="connsiteY27" fmla="*/ 364434 h 529473"/>
                <a:gd name="connsiteX28" fmla="*/ 500831 w 554686"/>
                <a:gd name="connsiteY28" fmla="*/ 343886 h 529473"/>
                <a:gd name="connsiteX29" fmla="*/ 489107 w 554686"/>
                <a:gd name="connsiteY29" fmla="*/ 327245 h 529473"/>
                <a:gd name="connsiteX30" fmla="*/ 500578 w 554686"/>
                <a:gd name="connsiteY30" fmla="*/ 314134 h 529473"/>
                <a:gd name="connsiteX31" fmla="*/ 496671 w 554686"/>
                <a:gd name="connsiteY31" fmla="*/ 302032 h 529473"/>
                <a:gd name="connsiteX32" fmla="*/ 496671 w 554686"/>
                <a:gd name="connsiteY32" fmla="*/ 285517 h 529473"/>
                <a:gd name="connsiteX33" fmla="*/ 498688 w 554686"/>
                <a:gd name="connsiteY33" fmla="*/ 267490 h 529473"/>
                <a:gd name="connsiteX34" fmla="*/ 499444 w 554686"/>
                <a:gd name="connsiteY34" fmla="*/ 239630 h 529473"/>
                <a:gd name="connsiteX35" fmla="*/ 487342 w 554686"/>
                <a:gd name="connsiteY35" fmla="*/ 215299 h 529473"/>
                <a:gd name="connsiteX36" fmla="*/ 493267 w 554686"/>
                <a:gd name="connsiteY36" fmla="*/ 209752 h 529473"/>
                <a:gd name="connsiteX37" fmla="*/ 490872 w 554686"/>
                <a:gd name="connsiteY37" fmla="*/ 202819 h 529473"/>
                <a:gd name="connsiteX38" fmla="*/ 478265 w 554686"/>
                <a:gd name="connsiteY38" fmla="*/ 155670 h 529473"/>
                <a:gd name="connsiteX39" fmla="*/ 457843 w 554686"/>
                <a:gd name="connsiteY39" fmla="*/ 140038 h 529473"/>
                <a:gd name="connsiteX40" fmla="*/ 446875 w 554686"/>
                <a:gd name="connsiteY40" fmla="*/ 122767 h 529473"/>
                <a:gd name="connsiteX41" fmla="*/ 435907 w 554686"/>
                <a:gd name="connsiteY41" fmla="*/ 94529 h 529473"/>
                <a:gd name="connsiteX42" fmla="*/ 453178 w 554686"/>
                <a:gd name="connsiteY42" fmla="*/ 77258 h 529473"/>
                <a:gd name="connsiteX43" fmla="*/ 460994 w 554686"/>
                <a:gd name="connsiteY43" fmla="*/ 49019 h 529473"/>
                <a:gd name="connsiteX44" fmla="*/ 461246 w 554686"/>
                <a:gd name="connsiteY44" fmla="*/ 7544 h 529473"/>
                <a:gd name="connsiteX45" fmla="*/ 436285 w 554686"/>
                <a:gd name="connsiteY45" fmla="*/ 2754 h 529473"/>
                <a:gd name="connsiteX46" fmla="*/ 409181 w 554686"/>
                <a:gd name="connsiteY46" fmla="*/ 5527 h 529473"/>
                <a:gd name="connsiteX47" fmla="*/ 372371 w 554686"/>
                <a:gd name="connsiteY47" fmla="*/ 12965 h 529473"/>
                <a:gd name="connsiteX48" fmla="*/ 272779 w 554686"/>
                <a:gd name="connsiteY48" fmla="*/ 18890 h 529473"/>
                <a:gd name="connsiteX49" fmla="*/ 231556 w 554686"/>
                <a:gd name="connsiteY49" fmla="*/ 40825 h 529473"/>
                <a:gd name="connsiteX50" fmla="*/ 189954 w 554686"/>
                <a:gd name="connsiteY50" fmla="*/ 62382 h 529473"/>
                <a:gd name="connsiteX51" fmla="*/ 179995 w 554686"/>
                <a:gd name="connsiteY51" fmla="*/ 66795 h 529473"/>
                <a:gd name="connsiteX52" fmla="*/ 184408 w 554686"/>
                <a:gd name="connsiteY52" fmla="*/ 74989 h 529473"/>
                <a:gd name="connsiteX53" fmla="*/ 191845 w 554686"/>
                <a:gd name="connsiteY53" fmla="*/ 102597 h 52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4686" h="529473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B13A33-8910-467F-A191-298A6D4FB247}"/>
                </a:ext>
              </a:extLst>
            </p:cNvPr>
            <p:cNvSpPr/>
            <p:nvPr/>
          </p:nvSpPr>
          <p:spPr>
            <a:xfrm>
              <a:off x="6051101" y="3653894"/>
              <a:ext cx="403408" cy="390802"/>
            </a:xfrm>
            <a:custGeom>
              <a:avLst/>
              <a:gdLst>
                <a:gd name="connsiteX0" fmla="*/ 46790 w 403408"/>
                <a:gd name="connsiteY0" fmla="*/ 24677 h 390801"/>
                <a:gd name="connsiteX1" fmla="*/ 26367 w 403408"/>
                <a:gd name="connsiteY1" fmla="*/ 43839 h 390801"/>
                <a:gd name="connsiteX2" fmla="*/ 23972 w 403408"/>
                <a:gd name="connsiteY2" fmla="*/ 55563 h 390801"/>
                <a:gd name="connsiteX3" fmla="*/ 19307 w 403408"/>
                <a:gd name="connsiteY3" fmla="*/ 76742 h 390801"/>
                <a:gd name="connsiteX4" fmla="*/ 2415 w 403408"/>
                <a:gd name="connsiteY4" fmla="*/ 91996 h 390801"/>
                <a:gd name="connsiteX5" fmla="*/ 14517 w 403408"/>
                <a:gd name="connsiteY5" fmla="*/ 116327 h 390801"/>
                <a:gd name="connsiteX6" fmla="*/ 13761 w 403408"/>
                <a:gd name="connsiteY6" fmla="*/ 144187 h 390801"/>
                <a:gd name="connsiteX7" fmla="*/ 11743 w 403408"/>
                <a:gd name="connsiteY7" fmla="*/ 162214 h 390801"/>
                <a:gd name="connsiteX8" fmla="*/ 11743 w 403408"/>
                <a:gd name="connsiteY8" fmla="*/ 178729 h 390801"/>
                <a:gd name="connsiteX9" fmla="*/ 15651 w 403408"/>
                <a:gd name="connsiteY9" fmla="*/ 190831 h 390801"/>
                <a:gd name="connsiteX10" fmla="*/ 4180 w 403408"/>
                <a:gd name="connsiteY10" fmla="*/ 203942 h 390801"/>
                <a:gd name="connsiteX11" fmla="*/ 15904 w 403408"/>
                <a:gd name="connsiteY11" fmla="*/ 220582 h 390801"/>
                <a:gd name="connsiteX12" fmla="*/ 18803 w 403408"/>
                <a:gd name="connsiteY12" fmla="*/ 241131 h 390801"/>
                <a:gd name="connsiteX13" fmla="*/ 37461 w 403408"/>
                <a:gd name="connsiteY13" fmla="*/ 251973 h 390801"/>
                <a:gd name="connsiteX14" fmla="*/ 57001 w 403408"/>
                <a:gd name="connsiteY14" fmla="*/ 257772 h 390801"/>
                <a:gd name="connsiteX15" fmla="*/ 70364 w 403408"/>
                <a:gd name="connsiteY15" fmla="*/ 280337 h 390801"/>
                <a:gd name="connsiteX16" fmla="*/ 109192 w 403408"/>
                <a:gd name="connsiteY16" fmla="*/ 287775 h 390801"/>
                <a:gd name="connsiteX17" fmla="*/ 125958 w 403408"/>
                <a:gd name="connsiteY17" fmla="*/ 304542 h 390801"/>
                <a:gd name="connsiteX18" fmla="*/ 170712 w 403408"/>
                <a:gd name="connsiteY18" fmla="*/ 280337 h 390801"/>
                <a:gd name="connsiteX19" fmla="*/ 373298 w 403408"/>
                <a:gd name="connsiteY19" fmla="*/ 389257 h 390801"/>
                <a:gd name="connsiteX20" fmla="*/ 373298 w 403408"/>
                <a:gd name="connsiteY20" fmla="*/ 375264 h 390801"/>
                <a:gd name="connsiteX21" fmla="*/ 397881 w 403408"/>
                <a:gd name="connsiteY21" fmla="*/ 375264 h 390801"/>
                <a:gd name="connsiteX22" fmla="*/ 397881 w 403408"/>
                <a:gd name="connsiteY22" fmla="*/ 115066 h 390801"/>
                <a:gd name="connsiteX23" fmla="*/ 397881 w 403408"/>
                <a:gd name="connsiteY23" fmla="*/ 75734 h 390801"/>
                <a:gd name="connsiteX24" fmla="*/ 401159 w 403408"/>
                <a:gd name="connsiteY24" fmla="*/ 42957 h 390801"/>
                <a:gd name="connsiteX25" fmla="*/ 403554 w 403408"/>
                <a:gd name="connsiteY25" fmla="*/ 36401 h 390801"/>
                <a:gd name="connsiteX26" fmla="*/ 402797 w 403408"/>
                <a:gd name="connsiteY26" fmla="*/ 35393 h 390801"/>
                <a:gd name="connsiteX27" fmla="*/ 367121 w 403408"/>
                <a:gd name="connsiteY27" fmla="*/ 25938 h 390801"/>
                <a:gd name="connsiteX28" fmla="*/ 326654 w 403408"/>
                <a:gd name="connsiteY28" fmla="*/ 5137 h 390801"/>
                <a:gd name="connsiteX29" fmla="*/ 267403 w 403408"/>
                <a:gd name="connsiteY29" fmla="*/ 35393 h 390801"/>
                <a:gd name="connsiteX30" fmla="*/ 270933 w 403408"/>
                <a:gd name="connsiteY30" fmla="*/ 69935 h 390801"/>
                <a:gd name="connsiteX31" fmla="*/ 230088 w 403408"/>
                <a:gd name="connsiteY31" fmla="*/ 70313 h 390801"/>
                <a:gd name="connsiteX32" fmla="*/ 181049 w 403408"/>
                <a:gd name="connsiteY32" fmla="*/ 52664 h 390801"/>
                <a:gd name="connsiteX33" fmla="*/ 154701 w 403408"/>
                <a:gd name="connsiteY33" fmla="*/ 33880 h 390801"/>
                <a:gd name="connsiteX34" fmla="*/ 137430 w 403408"/>
                <a:gd name="connsiteY34" fmla="*/ 18626 h 390801"/>
                <a:gd name="connsiteX35" fmla="*/ 89148 w 403408"/>
                <a:gd name="connsiteY35" fmla="*/ 8793 h 390801"/>
                <a:gd name="connsiteX36" fmla="*/ 58514 w 403408"/>
                <a:gd name="connsiteY36" fmla="*/ 2364 h 390801"/>
                <a:gd name="connsiteX37" fmla="*/ 57757 w 403408"/>
                <a:gd name="connsiteY37" fmla="*/ 16231 h 390801"/>
                <a:gd name="connsiteX38" fmla="*/ 46790 w 403408"/>
                <a:gd name="connsiteY38" fmla="*/ 2467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408" h="390801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4844D08-689E-42D3-A0E2-CE4374EFCC5E}"/>
                </a:ext>
              </a:extLst>
            </p:cNvPr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>
                <a:gd name="connsiteX0" fmla="*/ 40309 w 75639"/>
                <a:gd name="connsiteY0" fmla="*/ 14990 h 25213"/>
                <a:gd name="connsiteX1" fmla="*/ 62623 w 75639"/>
                <a:gd name="connsiteY1" fmla="*/ 20915 h 25213"/>
                <a:gd name="connsiteX2" fmla="*/ 79011 w 75639"/>
                <a:gd name="connsiteY2" fmla="*/ 16502 h 25213"/>
                <a:gd name="connsiteX3" fmla="*/ 64640 w 75639"/>
                <a:gd name="connsiteY3" fmla="*/ 14485 h 25213"/>
                <a:gd name="connsiteX4" fmla="*/ 39301 w 75639"/>
                <a:gd name="connsiteY4" fmla="*/ 3518 h 25213"/>
                <a:gd name="connsiteX5" fmla="*/ 5767 w 75639"/>
                <a:gd name="connsiteY5" fmla="*/ 9065 h 25213"/>
                <a:gd name="connsiteX6" fmla="*/ 2364 w 75639"/>
                <a:gd name="connsiteY6" fmla="*/ 25075 h 25213"/>
                <a:gd name="connsiteX7" fmla="*/ 10180 w 75639"/>
                <a:gd name="connsiteY7" fmla="*/ 23436 h 25213"/>
                <a:gd name="connsiteX8" fmla="*/ 40309 w 75639"/>
                <a:gd name="connsiteY8" fmla="*/ 14990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39" h="25213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0C46FD-A9C9-499F-A99A-A749F796578F}"/>
                </a:ext>
              </a:extLst>
            </p:cNvPr>
            <p:cNvSpPr/>
            <p:nvPr/>
          </p:nvSpPr>
          <p:spPr>
            <a:xfrm>
              <a:off x="5343734" y="4124833"/>
              <a:ext cx="151278" cy="113459"/>
            </a:xfrm>
            <a:custGeom>
              <a:avLst/>
              <a:gdLst>
                <a:gd name="connsiteX0" fmla="*/ 32435 w 151278"/>
                <a:gd name="connsiteY0" fmla="*/ 118005 h 113458"/>
                <a:gd name="connsiteX1" fmla="*/ 47310 w 151278"/>
                <a:gd name="connsiteY1" fmla="*/ 112080 h 113458"/>
                <a:gd name="connsiteX2" fmla="*/ 86012 w 151278"/>
                <a:gd name="connsiteY2" fmla="*/ 109054 h 113458"/>
                <a:gd name="connsiteX3" fmla="*/ 92694 w 151278"/>
                <a:gd name="connsiteY3" fmla="*/ 110819 h 113458"/>
                <a:gd name="connsiteX4" fmla="*/ 92820 w 151278"/>
                <a:gd name="connsiteY4" fmla="*/ 108424 h 113458"/>
                <a:gd name="connsiteX5" fmla="*/ 111604 w 151278"/>
                <a:gd name="connsiteY5" fmla="*/ 116114 h 113458"/>
                <a:gd name="connsiteX6" fmla="*/ 150432 w 151278"/>
                <a:gd name="connsiteY6" fmla="*/ 118509 h 113458"/>
                <a:gd name="connsiteX7" fmla="*/ 153331 w 151278"/>
                <a:gd name="connsiteY7" fmla="*/ 117501 h 113458"/>
                <a:gd name="connsiteX8" fmla="*/ 153205 w 151278"/>
                <a:gd name="connsiteY8" fmla="*/ 100734 h 113458"/>
                <a:gd name="connsiteX9" fmla="*/ 139086 w 151278"/>
                <a:gd name="connsiteY9" fmla="*/ 83463 h 113458"/>
                <a:gd name="connsiteX10" fmla="*/ 135178 w 151278"/>
                <a:gd name="connsiteY10" fmla="*/ 66948 h 113458"/>
                <a:gd name="connsiteX11" fmla="*/ 130261 w 151278"/>
                <a:gd name="connsiteY11" fmla="*/ 59637 h 113458"/>
                <a:gd name="connsiteX12" fmla="*/ 115386 w 151278"/>
                <a:gd name="connsiteY12" fmla="*/ 40979 h 113458"/>
                <a:gd name="connsiteX13" fmla="*/ 96728 w 151278"/>
                <a:gd name="connsiteY13" fmla="*/ 16774 h 113458"/>
                <a:gd name="connsiteX14" fmla="*/ 87399 w 151278"/>
                <a:gd name="connsiteY14" fmla="*/ 16774 h 113458"/>
                <a:gd name="connsiteX15" fmla="*/ 72523 w 151278"/>
                <a:gd name="connsiteY15" fmla="*/ 3664 h 113458"/>
                <a:gd name="connsiteX16" fmla="*/ 51975 w 151278"/>
                <a:gd name="connsiteY16" fmla="*/ 5555 h 113458"/>
                <a:gd name="connsiteX17" fmla="*/ 27770 w 151278"/>
                <a:gd name="connsiteY17" fmla="*/ 5555 h 113458"/>
                <a:gd name="connsiteX18" fmla="*/ 12769 w 151278"/>
                <a:gd name="connsiteY18" fmla="*/ 18666 h 113458"/>
                <a:gd name="connsiteX19" fmla="*/ 11382 w 151278"/>
                <a:gd name="connsiteY19" fmla="*/ 19044 h 113458"/>
                <a:gd name="connsiteX20" fmla="*/ 5331 w 151278"/>
                <a:gd name="connsiteY20" fmla="*/ 40223 h 113458"/>
                <a:gd name="connsiteX21" fmla="*/ 15164 w 151278"/>
                <a:gd name="connsiteY21" fmla="*/ 77916 h 113458"/>
                <a:gd name="connsiteX22" fmla="*/ 16803 w 151278"/>
                <a:gd name="connsiteY22" fmla="*/ 82959 h 113458"/>
                <a:gd name="connsiteX23" fmla="*/ 50336 w 151278"/>
                <a:gd name="connsiteY23" fmla="*/ 77412 h 113458"/>
                <a:gd name="connsiteX24" fmla="*/ 75675 w 151278"/>
                <a:gd name="connsiteY24" fmla="*/ 88380 h 113458"/>
                <a:gd name="connsiteX25" fmla="*/ 90047 w 151278"/>
                <a:gd name="connsiteY25" fmla="*/ 90397 h 113458"/>
                <a:gd name="connsiteX26" fmla="*/ 73658 w 151278"/>
                <a:gd name="connsiteY26" fmla="*/ 94809 h 113458"/>
                <a:gd name="connsiteX27" fmla="*/ 51344 w 151278"/>
                <a:gd name="connsiteY27" fmla="*/ 88884 h 113458"/>
                <a:gd name="connsiteX28" fmla="*/ 21089 w 151278"/>
                <a:gd name="connsiteY28" fmla="*/ 97330 h 113458"/>
                <a:gd name="connsiteX29" fmla="*/ 13273 w 151278"/>
                <a:gd name="connsiteY29" fmla="*/ 98969 h 113458"/>
                <a:gd name="connsiteX30" fmla="*/ 16298 w 151278"/>
                <a:gd name="connsiteY30" fmla="*/ 111323 h 113458"/>
                <a:gd name="connsiteX31" fmla="*/ 18946 w 151278"/>
                <a:gd name="connsiteY31" fmla="*/ 114475 h 113458"/>
                <a:gd name="connsiteX32" fmla="*/ 32435 w 151278"/>
                <a:gd name="connsiteY32" fmla="*/ 11800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1278" h="113458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FBB5AE8-171F-407A-B905-6D84C5C3DB99}"/>
                </a:ext>
              </a:extLst>
            </p:cNvPr>
            <p:cNvSpPr/>
            <p:nvPr/>
          </p:nvSpPr>
          <p:spPr>
            <a:xfrm>
              <a:off x="5360316" y="4231354"/>
              <a:ext cx="75639" cy="37820"/>
            </a:xfrm>
            <a:custGeom>
              <a:avLst/>
              <a:gdLst>
                <a:gd name="connsiteX0" fmla="*/ 40814 w 75639"/>
                <a:gd name="connsiteY0" fmla="*/ 43630 h 37819"/>
                <a:gd name="connsiteX1" fmla="*/ 62623 w 75639"/>
                <a:gd name="connsiteY1" fmla="*/ 30646 h 37819"/>
                <a:gd name="connsiteX2" fmla="*/ 72078 w 75639"/>
                <a:gd name="connsiteY2" fmla="*/ 26485 h 37819"/>
                <a:gd name="connsiteX3" fmla="*/ 70313 w 75639"/>
                <a:gd name="connsiteY3" fmla="*/ 14131 h 37819"/>
                <a:gd name="connsiteX4" fmla="*/ 76112 w 75639"/>
                <a:gd name="connsiteY4" fmla="*/ 4172 h 37819"/>
                <a:gd name="connsiteX5" fmla="*/ 69430 w 75639"/>
                <a:gd name="connsiteY5" fmla="*/ 2407 h 37819"/>
                <a:gd name="connsiteX6" fmla="*/ 30728 w 75639"/>
                <a:gd name="connsiteY6" fmla="*/ 5432 h 37819"/>
                <a:gd name="connsiteX7" fmla="*/ 15853 w 75639"/>
                <a:gd name="connsiteY7" fmla="*/ 11358 h 37819"/>
                <a:gd name="connsiteX8" fmla="*/ 2364 w 75639"/>
                <a:gd name="connsiteY8" fmla="*/ 7702 h 37819"/>
                <a:gd name="connsiteX9" fmla="*/ 23669 w 75639"/>
                <a:gd name="connsiteY9" fmla="*/ 24090 h 37819"/>
                <a:gd name="connsiteX10" fmla="*/ 35015 w 75639"/>
                <a:gd name="connsiteY10" fmla="*/ 44135 h 37819"/>
                <a:gd name="connsiteX11" fmla="*/ 38040 w 75639"/>
                <a:gd name="connsiteY11" fmla="*/ 46404 h 37819"/>
                <a:gd name="connsiteX12" fmla="*/ 40814 w 75639"/>
                <a:gd name="connsiteY12" fmla="*/ 4363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639" h="37819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07E77B7-6171-4B50-8F84-625074584F12}"/>
                </a:ext>
              </a:extLst>
            </p:cNvPr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>
                <a:gd name="connsiteX0" fmla="*/ 304037 w 327769"/>
                <a:gd name="connsiteY0" fmla="*/ 131037 h 226917"/>
                <a:gd name="connsiteX1" fmla="*/ 294204 w 327769"/>
                <a:gd name="connsiteY1" fmla="*/ 113010 h 226917"/>
                <a:gd name="connsiteX2" fmla="*/ 277816 w 327769"/>
                <a:gd name="connsiteY2" fmla="*/ 98260 h 226917"/>
                <a:gd name="connsiteX3" fmla="*/ 266344 w 327769"/>
                <a:gd name="connsiteY3" fmla="*/ 81872 h 226917"/>
                <a:gd name="connsiteX4" fmla="*/ 245039 w 327769"/>
                <a:gd name="connsiteY4" fmla="*/ 72039 h 226917"/>
                <a:gd name="connsiteX5" fmla="*/ 241761 w 327769"/>
                <a:gd name="connsiteY5" fmla="*/ 63845 h 226917"/>
                <a:gd name="connsiteX6" fmla="*/ 230289 w 327769"/>
                <a:gd name="connsiteY6" fmla="*/ 62206 h 226917"/>
                <a:gd name="connsiteX7" fmla="*/ 233567 w 327769"/>
                <a:gd name="connsiteY7" fmla="*/ 52373 h 226917"/>
                <a:gd name="connsiteX8" fmla="*/ 231928 w 327769"/>
                <a:gd name="connsiteY8" fmla="*/ 29429 h 226917"/>
                <a:gd name="connsiteX9" fmla="*/ 213144 w 327769"/>
                <a:gd name="connsiteY9" fmla="*/ 4216 h 226917"/>
                <a:gd name="connsiteX10" fmla="*/ 208480 w 327769"/>
                <a:gd name="connsiteY10" fmla="*/ 3208 h 226917"/>
                <a:gd name="connsiteX11" fmla="*/ 186545 w 327769"/>
                <a:gd name="connsiteY11" fmla="*/ 11780 h 226917"/>
                <a:gd name="connsiteX12" fmla="*/ 180998 w 327769"/>
                <a:gd name="connsiteY12" fmla="*/ 24386 h 226917"/>
                <a:gd name="connsiteX13" fmla="*/ 155154 w 327769"/>
                <a:gd name="connsiteY13" fmla="*/ 51112 h 226917"/>
                <a:gd name="connsiteX14" fmla="*/ 117461 w 327769"/>
                <a:gd name="connsiteY14" fmla="*/ 58928 h 226917"/>
                <a:gd name="connsiteX15" fmla="*/ 115822 w 327769"/>
                <a:gd name="connsiteY15" fmla="*/ 73047 h 226917"/>
                <a:gd name="connsiteX16" fmla="*/ 92248 w 327769"/>
                <a:gd name="connsiteY16" fmla="*/ 85654 h 226917"/>
                <a:gd name="connsiteX17" fmla="*/ 63253 w 327769"/>
                <a:gd name="connsiteY17" fmla="*/ 94353 h 226917"/>
                <a:gd name="connsiteX18" fmla="*/ 45982 w 327769"/>
                <a:gd name="connsiteY18" fmla="*/ 94353 h 226917"/>
                <a:gd name="connsiteX19" fmla="*/ 31107 w 327769"/>
                <a:gd name="connsiteY19" fmla="*/ 100656 h 226917"/>
                <a:gd name="connsiteX20" fmla="*/ 28711 w 327769"/>
                <a:gd name="connsiteY20" fmla="*/ 97882 h 226917"/>
                <a:gd name="connsiteX21" fmla="*/ 15348 w 327769"/>
                <a:gd name="connsiteY21" fmla="*/ 114397 h 226917"/>
                <a:gd name="connsiteX22" fmla="*/ 2364 w 327769"/>
                <a:gd name="connsiteY22" fmla="*/ 140871 h 226917"/>
                <a:gd name="connsiteX23" fmla="*/ 5894 w 327769"/>
                <a:gd name="connsiteY23" fmla="*/ 162680 h 226917"/>
                <a:gd name="connsiteX24" fmla="*/ 13583 w 327769"/>
                <a:gd name="connsiteY24" fmla="*/ 183859 h 226917"/>
                <a:gd name="connsiteX25" fmla="*/ 17744 w 327769"/>
                <a:gd name="connsiteY25" fmla="*/ 199743 h 226917"/>
                <a:gd name="connsiteX26" fmla="*/ 23669 w 327769"/>
                <a:gd name="connsiteY26" fmla="*/ 208567 h 226917"/>
                <a:gd name="connsiteX27" fmla="*/ 40688 w 327769"/>
                <a:gd name="connsiteY27" fmla="*/ 225586 h 226917"/>
                <a:gd name="connsiteX28" fmla="*/ 45226 w 327769"/>
                <a:gd name="connsiteY28" fmla="*/ 229998 h 226917"/>
                <a:gd name="connsiteX29" fmla="*/ 46865 w 327769"/>
                <a:gd name="connsiteY29" fmla="*/ 227477 h 226917"/>
                <a:gd name="connsiteX30" fmla="*/ 51781 w 327769"/>
                <a:gd name="connsiteY30" fmla="*/ 207811 h 226917"/>
                <a:gd name="connsiteX31" fmla="*/ 66531 w 327769"/>
                <a:gd name="connsiteY31" fmla="*/ 204533 h 226917"/>
                <a:gd name="connsiteX32" fmla="*/ 78003 w 327769"/>
                <a:gd name="connsiteY32" fmla="*/ 201256 h 226917"/>
                <a:gd name="connsiteX33" fmla="*/ 100947 w 327769"/>
                <a:gd name="connsiteY33" fmla="*/ 204533 h 226917"/>
                <a:gd name="connsiteX34" fmla="*/ 100947 w 327769"/>
                <a:gd name="connsiteY34" fmla="*/ 186506 h 226917"/>
                <a:gd name="connsiteX35" fmla="*/ 128807 w 327769"/>
                <a:gd name="connsiteY35" fmla="*/ 165201 h 226917"/>
                <a:gd name="connsiteX36" fmla="*/ 150112 w 327769"/>
                <a:gd name="connsiteY36" fmla="*/ 179951 h 226917"/>
                <a:gd name="connsiteX37" fmla="*/ 200790 w 327769"/>
                <a:gd name="connsiteY37" fmla="*/ 189784 h 226917"/>
                <a:gd name="connsiteX38" fmla="*/ 208984 w 327769"/>
                <a:gd name="connsiteY38" fmla="*/ 171756 h 226917"/>
                <a:gd name="connsiteX39" fmla="*/ 230289 w 327769"/>
                <a:gd name="connsiteY39" fmla="*/ 171756 h 226917"/>
                <a:gd name="connsiteX40" fmla="*/ 258150 w 327769"/>
                <a:gd name="connsiteY40" fmla="*/ 163562 h 226917"/>
                <a:gd name="connsiteX41" fmla="*/ 279455 w 327769"/>
                <a:gd name="connsiteY41" fmla="*/ 160284 h 226917"/>
                <a:gd name="connsiteX42" fmla="*/ 308828 w 327769"/>
                <a:gd name="connsiteY42" fmla="*/ 163562 h 226917"/>
                <a:gd name="connsiteX43" fmla="*/ 328494 w 327769"/>
                <a:gd name="connsiteY43" fmla="*/ 160284 h 226917"/>
                <a:gd name="connsiteX44" fmla="*/ 321939 w 327769"/>
                <a:gd name="connsiteY44" fmla="*/ 143896 h 226917"/>
                <a:gd name="connsiteX45" fmla="*/ 304037 w 327769"/>
                <a:gd name="connsiteY45" fmla="*/ 131037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7769" h="226917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BA22BAC-29CA-41C6-A080-80363AF24360}"/>
                </a:ext>
              </a:extLst>
            </p:cNvPr>
            <p:cNvSpPr/>
            <p:nvPr/>
          </p:nvSpPr>
          <p:spPr>
            <a:xfrm>
              <a:off x="5872374" y="4199406"/>
              <a:ext cx="315163" cy="252130"/>
            </a:xfrm>
            <a:custGeom>
              <a:avLst/>
              <a:gdLst>
                <a:gd name="connsiteX0" fmla="*/ 195766 w 315162"/>
                <a:gd name="connsiteY0" fmla="*/ 190045 h 252130"/>
                <a:gd name="connsiteX1" fmla="*/ 211524 w 315162"/>
                <a:gd name="connsiteY1" fmla="*/ 187650 h 252130"/>
                <a:gd name="connsiteX2" fmla="*/ 230308 w 315162"/>
                <a:gd name="connsiteY2" fmla="*/ 201013 h 252130"/>
                <a:gd name="connsiteX3" fmla="*/ 241275 w 315162"/>
                <a:gd name="connsiteY3" fmla="*/ 189289 h 252130"/>
                <a:gd name="connsiteX4" fmla="*/ 260816 w 315162"/>
                <a:gd name="connsiteY4" fmla="*/ 148444 h 252130"/>
                <a:gd name="connsiteX5" fmla="*/ 273422 w 315162"/>
                <a:gd name="connsiteY5" fmla="*/ 132686 h 252130"/>
                <a:gd name="connsiteX6" fmla="*/ 276574 w 315162"/>
                <a:gd name="connsiteY6" fmla="*/ 118566 h 252130"/>
                <a:gd name="connsiteX7" fmla="*/ 282877 w 315162"/>
                <a:gd name="connsiteY7" fmla="*/ 101296 h 252130"/>
                <a:gd name="connsiteX8" fmla="*/ 298509 w 315162"/>
                <a:gd name="connsiteY8" fmla="*/ 72301 h 252130"/>
                <a:gd name="connsiteX9" fmla="*/ 314267 w 315162"/>
                <a:gd name="connsiteY9" fmla="*/ 63602 h 252130"/>
                <a:gd name="connsiteX10" fmla="*/ 312628 w 315162"/>
                <a:gd name="connsiteY10" fmla="*/ 47088 h 252130"/>
                <a:gd name="connsiteX11" fmla="*/ 301661 w 315162"/>
                <a:gd name="connsiteY11" fmla="*/ 36120 h 252130"/>
                <a:gd name="connsiteX12" fmla="*/ 303300 w 315162"/>
                <a:gd name="connsiteY12" fmla="*/ 21748 h 252130"/>
                <a:gd name="connsiteX13" fmla="*/ 292962 w 315162"/>
                <a:gd name="connsiteY13" fmla="*/ 10907 h 252130"/>
                <a:gd name="connsiteX14" fmla="*/ 283507 w 315162"/>
                <a:gd name="connsiteY14" fmla="*/ 5360 h 252130"/>
                <a:gd name="connsiteX15" fmla="*/ 264724 w 315162"/>
                <a:gd name="connsiteY15" fmla="*/ 22631 h 252130"/>
                <a:gd name="connsiteX16" fmla="*/ 242788 w 315162"/>
                <a:gd name="connsiteY16" fmla="*/ 17084 h 252130"/>
                <a:gd name="connsiteX17" fmla="*/ 209003 w 315162"/>
                <a:gd name="connsiteY17" fmla="*/ 16328 h 252130"/>
                <a:gd name="connsiteX18" fmla="*/ 189337 w 315162"/>
                <a:gd name="connsiteY18" fmla="*/ 28934 h 252130"/>
                <a:gd name="connsiteX19" fmla="*/ 163494 w 315162"/>
                <a:gd name="connsiteY19" fmla="*/ 28934 h 252130"/>
                <a:gd name="connsiteX20" fmla="*/ 143071 w 315162"/>
                <a:gd name="connsiteY20" fmla="*/ 17967 h 252130"/>
                <a:gd name="connsiteX21" fmla="*/ 121135 w 315162"/>
                <a:gd name="connsiteY21" fmla="*/ 24270 h 252130"/>
                <a:gd name="connsiteX22" fmla="*/ 106260 w 315162"/>
                <a:gd name="connsiteY22" fmla="*/ 10150 h 252130"/>
                <a:gd name="connsiteX23" fmla="*/ 85081 w 315162"/>
                <a:gd name="connsiteY23" fmla="*/ 3847 h 252130"/>
                <a:gd name="connsiteX24" fmla="*/ 69323 w 315162"/>
                <a:gd name="connsiteY24" fmla="*/ 9394 h 252130"/>
                <a:gd name="connsiteX25" fmla="*/ 44992 w 315162"/>
                <a:gd name="connsiteY25" fmla="*/ 9394 h 252130"/>
                <a:gd name="connsiteX26" fmla="*/ 38689 w 315162"/>
                <a:gd name="connsiteY26" fmla="*/ 30573 h 252130"/>
                <a:gd name="connsiteX27" fmla="*/ 26965 w 315162"/>
                <a:gd name="connsiteY27" fmla="*/ 49357 h 252130"/>
                <a:gd name="connsiteX28" fmla="*/ 24444 w 315162"/>
                <a:gd name="connsiteY28" fmla="*/ 54651 h 252130"/>
                <a:gd name="connsiteX29" fmla="*/ 27091 w 315162"/>
                <a:gd name="connsiteY29" fmla="*/ 72553 h 252130"/>
                <a:gd name="connsiteX30" fmla="*/ 24191 w 315162"/>
                <a:gd name="connsiteY30" fmla="*/ 110246 h 252130"/>
                <a:gd name="connsiteX31" fmla="*/ 14233 w 315162"/>
                <a:gd name="connsiteY31" fmla="*/ 125500 h 252130"/>
                <a:gd name="connsiteX32" fmla="*/ 3013 w 315162"/>
                <a:gd name="connsiteY32" fmla="*/ 144914 h 252130"/>
                <a:gd name="connsiteX33" fmla="*/ 3643 w 315162"/>
                <a:gd name="connsiteY33" fmla="*/ 176052 h 252130"/>
                <a:gd name="connsiteX34" fmla="*/ 11837 w 315162"/>
                <a:gd name="connsiteY34" fmla="*/ 196979 h 252130"/>
                <a:gd name="connsiteX35" fmla="*/ 12089 w 315162"/>
                <a:gd name="connsiteY35" fmla="*/ 197231 h 252130"/>
                <a:gd name="connsiteX36" fmla="*/ 51674 w 315162"/>
                <a:gd name="connsiteY36" fmla="*/ 207442 h 252130"/>
                <a:gd name="connsiteX37" fmla="*/ 76761 w 315162"/>
                <a:gd name="connsiteY37" fmla="*/ 234546 h 252130"/>
                <a:gd name="connsiteX38" fmla="*/ 90880 w 315162"/>
                <a:gd name="connsiteY38" fmla="*/ 257238 h 252130"/>
                <a:gd name="connsiteX39" fmla="*/ 117984 w 315162"/>
                <a:gd name="connsiteY39" fmla="*/ 251313 h 252130"/>
                <a:gd name="connsiteX40" fmla="*/ 153282 w 315162"/>
                <a:gd name="connsiteY40" fmla="*/ 247405 h 252130"/>
                <a:gd name="connsiteX41" fmla="*/ 157568 w 315162"/>
                <a:gd name="connsiteY41" fmla="*/ 247153 h 252130"/>
                <a:gd name="connsiteX42" fmla="*/ 165258 w 315162"/>
                <a:gd name="connsiteY42" fmla="*/ 218662 h 252130"/>
                <a:gd name="connsiteX43" fmla="*/ 195766 w 315162"/>
                <a:gd name="connsiteY43" fmla="*/ 190045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25213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0D58928-F708-421E-8907-471B8178F77C}"/>
                </a:ext>
              </a:extLst>
            </p:cNvPr>
            <p:cNvSpPr/>
            <p:nvPr/>
          </p:nvSpPr>
          <p:spPr>
            <a:xfrm>
              <a:off x="5819949" y="4238303"/>
              <a:ext cx="75639" cy="163885"/>
            </a:xfrm>
            <a:custGeom>
              <a:avLst/>
              <a:gdLst>
                <a:gd name="connsiteX0" fmla="*/ 55563 w 75639"/>
                <a:gd name="connsiteY0" fmla="*/ 106144 h 163884"/>
                <a:gd name="connsiteX1" fmla="*/ 66783 w 75639"/>
                <a:gd name="connsiteY1" fmla="*/ 86730 h 163884"/>
                <a:gd name="connsiteX2" fmla="*/ 76742 w 75639"/>
                <a:gd name="connsiteY2" fmla="*/ 71476 h 163884"/>
                <a:gd name="connsiteX3" fmla="*/ 79642 w 75639"/>
                <a:gd name="connsiteY3" fmla="*/ 33783 h 163884"/>
                <a:gd name="connsiteX4" fmla="*/ 76994 w 75639"/>
                <a:gd name="connsiteY4" fmla="*/ 15881 h 163884"/>
                <a:gd name="connsiteX5" fmla="*/ 68548 w 75639"/>
                <a:gd name="connsiteY5" fmla="*/ 15377 h 163884"/>
                <a:gd name="connsiteX6" fmla="*/ 59975 w 75639"/>
                <a:gd name="connsiteY6" fmla="*/ 2770 h 163884"/>
                <a:gd name="connsiteX7" fmla="*/ 50520 w 75639"/>
                <a:gd name="connsiteY7" fmla="*/ 15377 h 163884"/>
                <a:gd name="connsiteX8" fmla="*/ 43461 w 75639"/>
                <a:gd name="connsiteY8" fmla="*/ 25588 h 163884"/>
                <a:gd name="connsiteX9" fmla="*/ 21525 w 75639"/>
                <a:gd name="connsiteY9" fmla="*/ 30253 h 163884"/>
                <a:gd name="connsiteX10" fmla="*/ 6650 w 75639"/>
                <a:gd name="connsiteY10" fmla="*/ 40464 h 163884"/>
                <a:gd name="connsiteX11" fmla="*/ 2364 w 75639"/>
                <a:gd name="connsiteY11" fmla="*/ 40716 h 163884"/>
                <a:gd name="connsiteX12" fmla="*/ 16735 w 75639"/>
                <a:gd name="connsiteY12" fmla="*/ 65551 h 163884"/>
                <a:gd name="connsiteX13" fmla="*/ 22030 w 75639"/>
                <a:gd name="connsiteY13" fmla="*/ 85595 h 163884"/>
                <a:gd name="connsiteX14" fmla="*/ 26190 w 75639"/>
                <a:gd name="connsiteY14" fmla="*/ 116733 h 163884"/>
                <a:gd name="connsiteX15" fmla="*/ 28459 w 75639"/>
                <a:gd name="connsiteY15" fmla="*/ 165647 h 163884"/>
                <a:gd name="connsiteX16" fmla="*/ 46234 w 75639"/>
                <a:gd name="connsiteY16" fmla="*/ 164008 h 163884"/>
                <a:gd name="connsiteX17" fmla="*/ 64388 w 75639"/>
                <a:gd name="connsiteY17" fmla="*/ 158209 h 163884"/>
                <a:gd name="connsiteX18" fmla="*/ 56193 w 75639"/>
                <a:gd name="connsiteY18" fmla="*/ 137282 h 163884"/>
                <a:gd name="connsiteX19" fmla="*/ 55563 w 75639"/>
                <a:gd name="connsiteY19" fmla="*/ 106144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39" h="163884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77570CF-2249-4283-BB40-13A3849F3D1D}"/>
                </a:ext>
              </a:extLst>
            </p:cNvPr>
            <p:cNvSpPr/>
            <p:nvPr/>
          </p:nvSpPr>
          <p:spPr>
            <a:xfrm>
              <a:off x="5796627" y="4273218"/>
              <a:ext cx="50426" cy="138672"/>
            </a:xfrm>
            <a:custGeom>
              <a:avLst/>
              <a:gdLst>
                <a:gd name="connsiteX0" fmla="*/ 45352 w 50426"/>
                <a:gd name="connsiteY0" fmla="*/ 50679 h 138671"/>
                <a:gd name="connsiteX1" fmla="*/ 40057 w 50426"/>
                <a:gd name="connsiteY1" fmla="*/ 30635 h 138671"/>
                <a:gd name="connsiteX2" fmla="*/ 25686 w 50426"/>
                <a:gd name="connsiteY2" fmla="*/ 5800 h 138671"/>
                <a:gd name="connsiteX3" fmla="*/ 5515 w 50426"/>
                <a:gd name="connsiteY3" fmla="*/ 2396 h 138671"/>
                <a:gd name="connsiteX4" fmla="*/ 2364 w 50426"/>
                <a:gd name="connsiteY4" fmla="*/ 2901 h 138671"/>
                <a:gd name="connsiteX5" fmla="*/ 7658 w 50426"/>
                <a:gd name="connsiteY5" fmla="*/ 20046 h 138671"/>
                <a:gd name="connsiteX6" fmla="*/ 14088 w 50426"/>
                <a:gd name="connsiteY6" fmla="*/ 35930 h 138671"/>
                <a:gd name="connsiteX7" fmla="*/ 14718 w 50426"/>
                <a:gd name="connsiteY7" fmla="*/ 72993 h 138671"/>
                <a:gd name="connsiteX8" fmla="*/ 21778 w 50426"/>
                <a:gd name="connsiteY8" fmla="*/ 109426 h 138671"/>
                <a:gd name="connsiteX9" fmla="*/ 31485 w 50426"/>
                <a:gd name="connsiteY9" fmla="*/ 139933 h 138671"/>
                <a:gd name="connsiteX10" fmla="*/ 36905 w 50426"/>
                <a:gd name="connsiteY10" fmla="*/ 136404 h 138671"/>
                <a:gd name="connsiteX11" fmla="*/ 51781 w 50426"/>
                <a:gd name="connsiteY11" fmla="*/ 130605 h 138671"/>
                <a:gd name="connsiteX12" fmla="*/ 49512 w 50426"/>
                <a:gd name="connsiteY12" fmla="*/ 81691 h 138671"/>
                <a:gd name="connsiteX13" fmla="*/ 45352 w 50426"/>
                <a:gd name="connsiteY13" fmla="*/ 5067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26" h="138671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0000A05-3237-481C-B7C4-32FA2DDDB80F}"/>
                </a:ext>
              </a:extLst>
            </p:cNvPr>
            <p:cNvSpPr/>
            <p:nvPr/>
          </p:nvSpPr>
          <p:spPr>
            <a:xfrm>
              <a:off x="6027452" y="4219169"/>
              <a:ext cx="189098" cy="302556"/>
            </a:xfrm>
            <a:custGeom>
              <a:avLst/>
              <a:gdLst>
                <a:gd name="connsiteX0" fmla="*/ 84684 w 189097"/>
                <a:gd name="connsiteY0" fmla="*/ 292943 h 302556"/>
                <a:gd name="connsiteX1" fmla="*/ 155028 w 189097"/>
                <a:gd name="connsiteY1" fmla="*/ 294582 h 302556"/>
                <a:gd name="connsiteX2" fmla="*/ 192596 w 189097"/>
                <a:gd name="connsiteY2" fmla="*/ 307693 h 302556"/>
                <a:gd name="connsiteX3" fmla="*/ 199151 w 189097"/>
                <a:gd name="connsiteY3" fmla="*/ 283993 h 302556"/>
                <a:gd name="connsiteX4" fmla="*/ 194613 w 189097"/>
                <a:gd name="connsiteY4" fmla="*/ 279581 h 302556"/>
                <a:gd name="connsiteX5" fmla="*/ 177594 w 189097"/>
                <a:gd name="connsiteY5" fmla="*/ 262562 h 302556"/>
                <a:gd name="connsiteX6" fmla="*/ 171669 w 189097"/>
                <a:gd name="connsiteY6" fmla="*/ 253737 h 302556"/>
                <a:gd name="connsiteX7" fmla="*/ 167509 w 189097"/>
                <a:gd name="connsiteY7" fmla="*/ 237853 h 302556"/>
                <a:gd name="connsiteX8" fmla="*/ 159819 w 189097"/>
                <a:gd name="connsiteY8" fmla="*/ 216674 h 302556"/>
                <a:gd name="connsiteX9" fmla="*/ 156289 w 189097"/>
                <a:gd name="connsiteY9" fmla="*/ 194865 h 302556"/>
                <a:gd name="connsiteX10" fmla="*/ 169274 w 189097"/>
                <a:gd name="connsiteY10" fmla="*/ 168391 h 302556"/>
                <a:gd name="connsiteX11" fmla="*/ 182637 w 189097"/>
                <a:gd name="connsiteY11" fmla="*/ 151877 h 302556"/>
                <a:gd name="connsiteX12" fmla="*/ 174695 w 189097"/>
                <a:gd name="connsiteY12" fmla="*/ 132715 h 302556"/>
                <a:gd name="connsiteX13" fmla="*/ 152759 w 189097"/>
                <a:gd name="connsiteY13" fmla="*/ 110023 h 302556"/>
                <a:gd name="connsiteX14" fmla="*/ 146456 w 189097"/>
                <a:gd name="connsiteY14" fmla="*/ 91113 h 302556"/>
                <a:gd name="connsiteX15" fmla="*/ 169148 w 189097"/>
                <a:gd name="connsiteY15" fmla="*/ 87962 h 302556"/>
                <a:gd name="connsiteX16" fmla="*/ 180116 w 189097"/>
                <a:gd name="connsiteY16" fmla="*/ 84054 h 302556"/>
                <a:gd name="connsiteX17" fmla="*/ 169148 w 189097"/>
                <a:gd name="connsiteY17" fmla="*/ 51151 h 302556"/>
                <a:gd name="connsiteX18" fmla="*/ 165996 w 189097"/>
                <a:gd name="connsiteY18" fmla="*/ 27577 h 302556"/>
                <a:gd name="connsiteX19" fmla="*/ 149482 w 189097"/>
                <a:gd name="connsiteY19" fmla="*/ 2490 h 302556"/>
                <a:gd name="connsiteX20" fmla="*/ 147969 w 189097"/>
                <a:gd name="connsiteY20" fmla="*/ 2364 h 302556"/>
                <a:gd name="connsiteX21" fmla="*/ 146330 w 189097"/>
                <a:gd name="connsiteY21" fmla="*/ 16735 h 302556"/>
                <a:gd name="connsiteX22" fmla="*/ 157298 w 189097"/>
                <a:gd name="connsiteY22" fmla="*/ 27703 h 302556"/>
                <a:gd name="connsiteX23" fmla="*/ 158937 w 189097"/>
                <a:gd name="connsiteY23" fmla="*/ 44217 h 302556"/>
                <a:gd name="connsiteX24" fmla="*/ 143179 w 189097"/>
                <a:gd name="connsiteY24" fmla="*/ 52916 h 302556"/>
                <a:gd name="connsiteX25" fmla="*/ 127546 w 189097"/>
                <a:gd name="connsiteY25" fmla="*/ 81911 h 302556"/>
                <a:gd name="connsiteX26" fmla="*/ 121243 w 189097"/>
                <a:gd name="connsiteY26" fmla="*/ 99182 h 302556"/>
                <a:gd name="connsiteX27" fmla="*/ 118091 w 189097"/>
                <a:gd name="connsiteY27" fmla="*/ 113301 h 302556"/>
                <a:gd name="connsiteX28" fmla="*/ 105485 w 189097"/>
                <a:gd name="connsiteY28" fmla="*/ 129059 h 302556"/>
                <a:gd name="connsiteX29" fmla="*/ 85945 w 189097"/>
                <a:gd name="connsiteY29" fmla="*/ 169904 h 302556"/>
                <a:gd name="connsiteX30" fmla="*/ 74977 w 189097"/>
                <a:gd name="connsiteY30" fmla="*/ 181628 h 302556"/>
                <a:gd name="connsiteX31" fmla="*/ 56193 w 189097"/>
                <a:gd name="connsiteY31" fmla="*/ 168265 h 302556"/>
                <a:gd name="connsiteX32" fmla="*/ 40435 w 189097"/>
                <a:gd name="connsiteY32" fmla="*/ 170660 h 302556"/>
                <a:gd name="connsiteX33" fmla="*/ 10054 w 189097"/>
                <a:gd name="connsiteY33" fmla="*/ 199655 h 302556"/>
                <a:gd name="connsiteX34" fmla="*/ 2364 w 189097"/>
                <a:gd name="connsiteY34" fmla="*/ 228146 h 302556"/>
                <a:gd name="connsiteX35" fmla="*/ 13458 w 189097"/>
                <a:gd name="connsiteY35" fmla="*/ 242896 h 302556"/>
                <a:gd name="connsiteX36" fmla="*/ 33880 w 189097"/>
                <a:gd name="connsiteY36" fmla="*/ 247182 h 302556"/>
                <a:gd name="connsiteX37" fmla="*/ 41318 w 189097"/>
                <a:gd name="connsiteY37" fmla="*/ 273025 h 302556"/>
                <a:gd name="connsiteX38" fmla="*/ 36275 w 189097"/>
                <a:gd name="connsiteY38" fmla="*/ 296599 h 302556"/>
                <a:gd name="connsiteX39" fmla="*/ 73086 w 189097"/>
                <a:gd name="connsiteY39" fmla="*/ 296599 h 302556"/>
                <a:gd name="connsiteX40" fmla="*/ 84684 w 189097"/>
                <a:gd name="connsiteY40" fmla="*/ 292943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097" h="302556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73A9C8B-73CF-417D-AE2A-9C05944FF37B}"/>
                </a:ext>
              </a:extLst>
            </p:cNvPr>
            <p:cNvSpPr/>
            <p:nvPr/>
          </p:nvSpPr>
          <p:spPr>
            <a:xfrm>
              <a:off x="5570968" y="4286345"/>
              <a:ext cx="163885" cy="163885"/>
            </a:xfrm>
            <a:custGeom>
              <a:avLst/>
              <a:gdLst>
                <a:gd name="connsiteX0" fmla="*/ 155662 w 163884"/>
                <a:gd name="connsiteY0" fmla="*/ 140548 h 163884"/>
                <a:gd name="connsiteX1" fmla="*/ 144442 w 163884"/>
                <a:gd name="connsiteY1" fmla="*/ 111175 h 163884"/>
                <a:gd name="connsiteX2" fmla="*/ 154401 w 163884"/>
                <a:gd name="connsiteY2" fmla="*/ 85332 h 163884"/>
                <a:gd name="connsiteX3" fmla="*/ 164360 w 163884"/>
                <a:gd name="connsiteY3" fmla="*/ 67683 h 163884"/>
                <a:gd name="connsiteX4" fmla="*/ 155157 w 163884"/>
                <a:gd name="connsiteY4" fmla="*/ 26459 h 163884"/>
                <a:gd name="connsiteX5" fmla="*/ 150241 w 163884"/>
                <a:gd name="connsiteY5" fmla="*/ 23938 h 163884"/>
                <a:gd name="connsiteX6" fmla="*/ 118851 w 163884"/>
                <a:gd name="connsiteY6" fmla="*/ 27846 h 163884"/>
                <a:gd name="connsiteX7" fmla="*/ 95276 w 163884"/>
                <a:gd name="connsiteY7" fmla="*/ 16879 h 163884"/>
                <a:gd name="connsiteX8" fmla="*/ 74854 w 163884"/>
                <a:gd name="connsiteY8" fmla="*/ 9819 h 163884"/>
                <a:gd name="connsiteX9" fmla="*/ 65399 w 163884"/>
                <a:gd name="connsiteY9" fmla="*/ 6667 h 163884"/>
                <a:gd name="connsiteX10" fmla="*/ 52036 w 163884"/>
                <a:gd name="connsiteY10" fmla="*/ 8306 h 163884"/>
                <a:gd name="connsiteX11" fmla="*/ 37160 w 163884"/>
                <a:gd name="connsiteY11" fmla="*/ 15366 h 163884"/>
                <a:gd name="connsiteX12" fmla="*/ 23797 w 163884"/>
                <a:gd name="connsiteY12" fmla="*/ 11458 h 163884"/>
                <a:gd name="connsiteX13" fmla="*/ 14847 w 163884"/>
                <a:gd name="connsiteY13" fmla="*/ 13601 h 163884"/>
                <a:gd name="connsiteX14" fmla="*/ 14847 w 163884"/>
                <a:gd name="connsiteY14" fmla="*/ 34780 h 163884"/>
                <a:gd name="connsiteX15" fmla="*/ 19511 w 163884"/>
                <a:gd name="connsiteY15" fmla="*/ 47134 h 163884"/>
                <a:gd name="connsiteX16" fmla="*/ 24176 w 163884"/>
                <a:gd name="connsiteY16" fmla="*/ 63649 h 163884"/>
                <a:gd name="connsiteX17" fmla="*/ 11821 w 163884"/>
                <a:gd name="connsiteY17" fmla="*/ 65413 h 163884"/>
                <a:gd name="connsiteX18" fmla="*/ 14217 w 163884"/>
                <a:gd name="connsiteY18" fmla="*/ 81298 h 163884"/>
                <a:gd name="connsiteX19" fmla="*/ 6527 w 163884"/>
                <a:gd name="connsiteY19" fmla="*/ 96047 h 163884"/>
                <a:gd name="connsiteX20" fmla="*/ 3627 w 163884"/>
                <a:gd name="connsiteY20" fmla="*/ 114957 h 163884"/>
                <a:gd name="connsiteX21" fmla="*/ 12452 w 163884"/>
                <a:gd name="connsiteY21" fmla="*/ 123151 h 163884"/>
                <a:gd name="connsiteX22" fmla="*/ 33000 w 163884"/>
                <a:gd name="connsiteY22" fmla="*/ 143196 h 163884"/>
                <a:gd name="connsiteX23" fmla="*/ 25184 w 163884"/>
                <a:gd name="connsiteY23" fmla="*/ 167904 h 163884"/>
                <a:gd name="connsiteX24" fmla="*/ 103471 w 163884"/>
                <a:gd name="connsiteY24" fmla="*/ 150760 h 163884"/>
                <a:gd name="connsiteX25" fmla="*/ 155031 w 163884"/>
                <a:gd name="connsiteY25" fmla="*/ 153785 h 163884"/>
                <a:gd name="connsiteX26" fmla="*/ 155662 w 163884"/>
                <a:gd name="connsiteY26" fmla="*/ 140548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884" h="163884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F4253EE-75A4-4013-99DC-29ED6682710C}"/>
                </a:ext>
              </a:extLst>
            </p:cNvPr>
            <p:cNvSpPr/>
            <p:nvPr/>
          </p:nvSpPr>
          <p:spPr>
            <a:xfrm>
              <a:off x="5713024" y="4273755"/>
              <a:ext cx="113459" cy="163885"/>
            </a:xfrm>
            <a:custGeom>
              <a:avLst/>
              <a:gdLst>
                <a:gd name="connsiteX0" fmla="*/ 98322 w 113458"/>
                <a:gd name="connsiteY0" fmla="*/ 72456 h 163884"/>
                <a:gd name="connsiteX1" fmla="*/ 97691 w 113458"/>
                <a:gd name="connsiteY1" fmla="*/ 35393 h 163884"/>
                <a:gd name="connsiteX2" fmla="*/ 91262 w 113458"/>
                <a:gd name="connsiteY2" fmla="*/ 19509 h 163884"/>
                <a:gd name="connsiteX3" fmla="*/ 85967 w 113458"/>
                <a:gd name="connsiteY3" fmla="*/ 2364 h 163884"/>
                <a:gd name="connsiteX4" fmla="*/ 78908 w 113458"/>
                <a:gd name="connsiteY4" fmla="*/ 8919 h 163884"/>
                <a:gd name="connsiteX5" fmla="*/ 12219 w 113458"/>
                <a:gd name="connsiteY5" fmla="*/ 7280 h 163884"/>
                <a:gd name="connsiteX6" fmla="*/ 16883 w 113458"/>
                <a:gd name="connsiteY6" fmla="*/ 34006 h 163884"/>
                <a:gd name="connsiteX7" fmla="*/ 13102 w 113458"/>
                <a:gd name="connsiteY7" fmla="*/ 38923 h 163884"/>
                <a:gd name="connsiteX8" fmla="*/ 22304 w 113458"/>
                <a:gd name="connsiteY8" fmla="*/ 80146 h 163884"/>
                <a:gd name="connsiteX9" fmla="*/ 12345 w 113458"/>
                <a:gd name="connsiteY9" fmla="*/ 97795 h 163884"/>
                <a:gd name="connsiteX10" fmla="*/ 2386 w 113458"/>
                <a:gd name="connsiteY10" fmla="*/ 123638 h 163884"/>
                <a:gd name="connsiteX11" fmla="*/ 13606 w 113458"/>
                <a:gd name="connsiteY11" fmla="*/ 153012 h 163884"/>
                <a:gd name="connsiteX12" fmla="*/ 13102 w 113458"/>
                <a:gd name="connsiteY12" fmla="*/ 165996 h 163884"/>
                <a:gd name="connsiteX13" fmla="*/ 33020 w 113458"/>
                <a:gd name="connsiteY13" fmla="*/ 173182 h 163884"/>
                <a:gd name="connsiteX14" fmla="*/ 84454 w 113458"/>
                <a:gd name="connsiteY14" fmla="*/ 152381 h 163884"/>
                <a:gd name="connsiteX15" fmla="*/ 115088 w 113458"/>
                <a:gd name="connsiteY15" fmla="*/ 139397 h 163884"/>
                <a:gd name="connsiteX16" fmla="*/ 105381 w 113458"/>
                <a:gd name="connsiteY16" fmla="*/ 108889 h 163884"/>
                <a:gd name="connsiteX17" fmla="*/ 98322 w 113458"/>
                <a:gd name="connsiteY17" fmla="*/ 7245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63884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3F9A50D-FE01-4C0B-B91D-62C74CC6FEAE}"/>
                </a:ext>
              </a:extLst>
            </p:cNvPr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>
                <a:gd name="connsiteX0" fmla="*/ 69178 w 201704"/>
                <a:gd name="connsiteY0" fmla="*/ 83045 h 151278"/>
                <a:gd name="connsiteX1" fmla="*/ 81533 w 201704"/>
                <a:gd name="connsiteY1" fmla="*/ 80146 h 151278"/>
                <a:gd name="connsiteX2" fmla="*/ 101577 w 201704"/>
                <a:gd name="connsiteY2" fmla="*/ 75986 h 151278"/>
                <a:gd name="connsiteX3" fmla="*/ 122756 w 201704"/>
                <a:gd name="connsiteY3" fmla="*/ 102459 h 151278"/>
                <a:gd name="connsiteX4" fmla="*/ 126285 w 201704"/>
                <a:gd name="connsiteY4" fmla="*/ 118344 h 151278"/>
                <a:gd name="connsiteX5" fmla="*/ 127168 w 201704"/>
                <a:gd name="connsiteY5" fmla="*/ 120235 h 151278"/>
                <a:gd name="connsiteX6" fmla="*/ 146330 w 201704"/>
                <a:gd name="connsiteY6" fmla="*/ 116831 h 151278"/>
                <a:gd name="connsiteX7" fmla="*/ 153894 w 201704"/>
                <a:gd name="connsiteY7" fmla="*/ 139396 h 151278"/>
                <a:gd name="connsiteX8" fmla="*/ 166626 w 201704"/>
                <a:gd name="connsiteY8" fmla="*/ 148725 h 151278"/>
                <a:gd name="connsiteX9" fmla="*/ 177090 w 201704"/>
                <a:gd name="connsiteY9" fmla="*/ 140657 h 151278"/>
                <a:gd name="connsiteX10" fmla="*/ 182385 w 201704"/>
                <a:gd name="connsiteY10" fmla="*/ 144691 h 151278"/>
                <a:gd name="connsiteX11" fmla="*/ 189444 w 201704"/>
                <a:gd name="connsiteY11" fmla="*/ 136749 h 151278"/>
                <a:gd name="connsiteX12" fmla="*/ 187049 w 201704"/>
                <a:gd name="connsiteY12" fmla="*/ 120865 h 151278"/>
                <a:gd name="connsiteX13" fmla="*/ 199403 w 201704"/>
                <a:gd name="connsiteY13" fmla="*/ 119100 h 151278"/>
                <a:gd name="connsiteX14" fmla="*/ 194739 w 201704"/>
                <a:gd name="connsiteY14" fmla="*/ 102585 h 151278"/>
                <a:gd name="connsiteX15" fmla="*/ 190074 w 201704"/>
                <a:gd name="connsiteY15" fmla="*/ 90231 h 151278"/>
                <a:gd name="connsiteX16" fmla="*/ 190074 w 201704"/>
                <a:gd name="connsiteY16" fmla="*/ 69052 h 151278"/>
                <a:gd name="connsiteX17" fmla="*/ 186545 w 201704"/>
                <a:gd name="connsiteY17" fmla="*/ 65270 h 151278"/>
                <a:gd name="connsiteX18" fmla="*/ 180241 w 201704"/>
                <a:gd name="connsiteY18" fmla="*/ 50394 h 151278"/>
                <a:gd name="connsiteX19" fmla="*/ 180241 w 201704"/>
                <a:gd name="connsiteY19" fmla="*/ 40940 h 151278"/>
                <a:gd name="connsiteX20" fmla="*/ 170786 w 201704"/>
                <a:gd name="connsiteY20" fmla="*/ 28333 h 151278"/>
                <a:gd name="connsiteX21" fmla="*/ 160575 w 201704"/>
                <a:gd name="connsiteY21" fmla="*/ 8667 h 151278"/>
                <a:gd name="connsiteX22" fmla="*/ 141792 w 201704"/>
                <a:gd name="connsiteY22" fmla="*/ 22030 h 151278"/>
                <a:gd name="connsiteX23" fmla="*/ 123764 w 201704"/>
                <a:gd name="connsiteY23" fmla="*/ 20517 h 151278"/>
                <a:gd name="connsiteX24" fmla="*/ 108888 w 201704"/>
                <a:gd name="connsiteY24" fmla="*/ 22912 h 151278"/>
                <a:gd name="connsiteX25" fmla="*/ 101072 w 201704"/>
                <a:gd name="connsiteY25" fmla="*/ 15853 h 151278"/>
                <a:gd name="connsiteX26" fmla="*/ 101199 w 201704"/>
                <a:gd name="connsiteY26" fmla="*/ 11440 h 151278"/>
                <a:gd name="connsiteX27" fmla="*/ 98299 w 201704"/>
                <a:gd name="connsiteY27" fmla="*/ 12449 h 151278"/>
                <a:gd name="connsiteX28" fmla="*/ 59471 w 201704"/>
                <a:gd name="connsiteY28" fmla="*/ 10054 h 151278"/>
                <a:gd name="connsiteX29" fmla="*/ 40687 w 201704"/>
                <a:gd name="connsiteY29" fmla="*/ 2364 h 151278"/>
                <a:gd name="connsiteX30" fmla="*/ 34762 w 201704"/>
                <a:gd name="connsiteY30" fmla="*/ 14718 h 151278"/>
                <a:gd name="connsiteX31" fmla="*/ 36527 w 201704"/>
                <a:gd name="connsiteY31" fmla="*/ 27073 h 151278"/>
                <a:gd name="connsiteX32" fmla="*/ 27072 w 201704"/>
                <a:gd name="connsiteY32" fmla="*/ 31233 h 151278"/>
                <a:gd name="connsiteX33" fmla="*/ 5263 w 201704"/>
                <a:gd name="connsiteY33" fmla="*/ 44217 h 151278"/>
                <a:gd name="connsiteX34" fmla="*/ 2364 w 201704"/>
                <a:gd name="connsiteY34" fmla="*/ 46991 h 151278"/>
                <a:gd name="connsiteX35" fmla="*/ 21273 w 201704"/>
                <a:gd name="connsiteY35" fmla="*/ 70187 h 151278"/>
                <a:gd name="connsiteX36" fmla="*/ 51151 w 201704"/>
                <a:gd name="connsiteY36" fmla="*/ 102838 h 151278"/>
                <a:gd name="connsiteX37" fmla="*/ 69178 w 201704"/>
                <a:gd name="connsiteY37" fmla="*/ 83045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1704" h="151278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ECCE01-2078-4E04-A50C-DC6064D009D4}"/>
                </a:ext>
              </a:extLst>
            </p:cNvPr>
            <p:cNvSpPr/>
            <p:nvPr/>
          </p:nvSpPr>
          <p:spPr>
            <a:xfrm>
              <a:off x="5490793" y="4345234"/>
              <a:ext cx="113459" cy="100852"/>
            </a:xfrm>
            <a:custGeom>
              <a:avLst/>
              <a:gdLst>
                <a:gd name="connsiteX0" fmla="*/ 92753 w 113458"/>
                <a:gd name="connsiteY0" fmla="*/ 64010 h 100852"/>
                <a:gd name="connsiteX1" fmla="*/ 83928 w 113458"/>
                <a:gd name="connsiteY1" fmla="*/ 55815 h 100852"/>
                <a:gd name="connsiteX2" fmla="*/ 86827 w 113458"/>
                <a:gd name="connsiteY2" fmla="*/ 36905 h 100852"/>
                <a:gd name="connsiteX3" fmla="*/ 87458 w 113458"/>
                <a:gd name="connsiteY3" fmla="*/ 30224 h 100852"/>
                <a:gd name="connsiteX4" fmla="*/ 82163 w 113458"/>
                <a:gd name="connsiteY4" fmla="*/ 26190 h 100852"/>
                <a:gd name="connsiteX5" fmla="*/ 71699 w 113458"/>
                <a:gd name="connsiteY5" fmla="*/ 34258 h 100852"/>
                <a:gd name="connsiteX6" fmla="*/ 58967 w 113458"/>
                <a:gd name="connsiteY6" fmla="*/ 24929 h 100852"/>
                <a:gd name="connsiteX7" fmla="*/ 51403 w 113458"/>
                <a:gd name="connsiteY7" fmla="*/ 2364 h 100852"/>
                <a:gd name="connsiteX8" fmla="*/ 32241 w 113458"/>
                <a:gd name="connsiteY8" fmla="*/ 5767 h 100852"/>
                <a:gd name="connsiteX9" fmla="*/ 29594 w 113458"/>
                <a:gd name="connsiteY9" fmla="*/ 19256 h 100852"/>
                <a:gd name="connsiteX10" fmla="*/ 8415 w 113458"/>
                <a:gd name="connsiteY10" fmla="*/ 36905 h 100852"/>
                <a:gd name="connsiteX11" fmla="*/ 2364 w 113458"/>
                <a:gd name="connsiteY11" fmla="*/ 45856 h 100852"/>
                <a:gd name="connsiteX12" fmla="*/ 36780 w 113458"/>
                <a:gd name="connsiteY12" fmla="*/ 68926 h 100852"/>
                <a:gd name="connsiteX13" fmla="*/ 98803 w 113458"/>
                <a:gd name="connsiteY13" fmla="*/ 107754 h 100852"/>
                <a:gd name="connsiteX14" fmla="*/ 105233 w 113458"/>
                <a:gd name="connsiteY14" fmla="*/ 108762 h 100852"/>
                <a:gd name="connsiteX15" fmla="*/ 113049 w 113458"/>
                <a:gd name="connsiteY15" fmla="*/ 84054 h 100852"/>
                <a:gd name="connsiteX16" fmla="*/ 92753 w 113458"/>
                <a:gd name="connsiteY16" fmla="*/ 6401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458" h="100852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42FA765-D2BB-4020-BD68-5571ABCE15B5}"/>
                </a:ext>
              </a:extLst>
            </p:cNvPr>
            <p:cNvSpPr/>
            <p:nvPr/>
          </p:nvSpPr>
          <p:spPr>
            <a:xfrm>
              <a:off x="5444780" y="4304515"/>
              <a:ext cx="75639" cy="88246"/>
            </a:xfrm>
            <a:custGeom>
              <a:avLst/>
              <a:gdLst>
                <a:gd name="connsiteX0" fmla="*/ 75859 w 75639"/>
                <a:gd name="connsiteY0" fmla="*/ 59976 h 88245"/>
                <a:gd name="connsiteX1" fmla="*/ 77625 w 75639"/>
                <a:gd name="connsiteY1" fmla="*/ 44722 h 88245"/>
                <a:gd name="connsiteX2" fmla="*/ 74095 w 75639"/>
                <a:gd name="connsiteY2" fmla="*/ 28837 h 88245"/>
                <a:gd name="connsiteX3" fmla="*/ 52916 w 75639"/>
                <a:gd name="connsiteY3" fmla="*/ 2364 h 88245"/>
                <a:gd name="connsiteX4" fmla="*/ 32872 w 75639"/>
                <a:gd name="connsiteY4" fmla="*/ 6524 h 88245"/>
                <a:gd name="connsiteX5" fmla="*/ 20517 w 75639"/>
                <a:gd name="connsiteY5" fmla="*/ 9423 h 88245"/>
                <a:gd name="connsiteX6" fmla="*/ 2364 w 75639"/>
                <a:gd name="connsiteY6" fmla="*/ 29216 h 88245"/>
                <a:gd name="connsiteX7" fmla="*/ 6272 w 75639"/>
                <a:gd name="connsiteY7" fmla="*/ 38923 h 88245"/>
                <a:gd name="connsiteX8" fmla="*/ 27451 w 75639"/>
                <a:gd name="connsiteY8" fmla="*/ 72204 h 88245"/>
                <a:gd name="connsiteX9" fmla="*/ 48630 w 75639"/>
                <a:gd name="connsiteY9" fmla="*/ 86449 h 88245"/>
                <a:gd name="connsiteX10" fmla="*/ 54681 w 75639"/>
                <a:gd name="connsiteY10" fmla="*/ 77499 h 88245"/>
                <a:gd name="connsiteX11" fmla="*/ 75859 w 75639"/>
                <a:gd name="connsiteY11" fmla="*/ 5997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88245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20B23A1-64E7-4F85-8670-52FC7C7B9E20}"/>
                </a:ext>
              </a:extLst>
            </p:cNvPr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>
                <a:gd name="connsiteX0" fmla="*/ 106872 w 226917"/>
                <a:gd name="connsiteY0" fmla="*/ 141665 h 176491"/>
                <a:gd name="connsiteX1" fmla="*/ 134606 w 226917"/>
                <a:gd name="connsiteY1" fmla="*/ 121747 h 176491"/>
                <a:gd name="connsiteX2" fmla="*/ 134606 w 226917"/>
                <a:gd name="connsiteY2" fmla="*/ 50773 h 176491"/>
                <a:gd name="connsiteX3" fmla="*/ 223734 w 226917"/>
                <a:gd name="connsiteY3" fmla="*/ 50773 h 176491"/>
                <a:gd name="connsiteX4" fmla="*/ 224364 w 226917"/>
                <a:gd name="connsiteY4" fmla="*/ 12575 h 176491"/>
                <a:gd name="connsiteX5" fmla="*/ 205329 w 226917"/>
                <a:gd name="connsiteY5" fmla="*/ 2364 h 176491"/>
                <a:gd name="connsiteX6" fmla="*/ 106619 w 226917"/>
                <a:gd name="connsiteY6" fmla="*/ 2364 h 176491"/>
                <a:gd name="connsiteX7" fmla="*/ 92122 w 226917"/>
                <a:gd name="connsiteY7" fmla="*/ 26694 h 176491"/>
                <a:gd name="connsiteX8" fmla="*/ 56824 w 226917"/>
                <a:gd name="connsiteY8" fmla="*/ 75355 h 176491"/>
                <a:gd name="connsiteX9" fmla="*/ 10180 w 226917"/>
                <a:gd name="connsiteY9" fmla="*/ 158180 h 176491"/>
                <a:gd name="connsiteX10" fmla="*/ 2364 w 226917"/>
                <a:gd name="connsiteY10" fmla="*/ 183141 h 176491"/>
                <a:gd name="connsiteX11" fmla="*/ 106998 w 226917"/>
                <a:gd name="connsiteY11" fmla="*/ 183141 h 176491"/>
                <a:gd name="connsiteX12" fmla="*/ 106872 w 226917"/>
                <a:gd name="connsiteY12" fmla="*/ 141665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917" h="176491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3744157-F5AF-4DF9-81A2-0A16C954D1D4}"/>
                </a:ext>
              </a:extLst>
            </p:cNvPr>
            <p:cNvSpPr/>
            <p:nvPr/>
          </p:nvSpPr>
          <p:spPr>
            <a:xfrm>
              <a:off x="5344914" y="3822695"/>
              <a:ext cx="315163" cy="352982"/>
            </a:xfrm>
            <a:custGeom>
              <a:avLst/>
              <a:gdLst>
                <a:gd name="connsiteX0" fmla="*/ 26464 w 315162"/>
                <a:gd name="connsiteY0" fmla="*/ 307693 h 352982"/>
                <a:gd name="connsiteX1" fmla="*/ 50668 w 315162"/>
                <a:gd name="connsiteY1" fmla="*/ 307693 h 352982"/>
                <a:gd name="connsiteX2" fmla="*/ 71217 w 315162"/>
                <a:gd name="connsiteY2" fmla="*/ 305802 h 352982"/>
                <a:gd name="connsiteX3" fmla="*/ 86093 w 315162"/>
                <a:gd name="connsiteY3" fmla="*/ 318913 h 352982"/>
                <a:gd name="connsiteX4" fmla="*/ 95421 w 315162"/>
                <a:gd name="connsiteY4" fmla="*/ 318913 h 352982"/>
                <a:gd name="connsiteX5" fmla="*/ 114079 w 315162"/>
                <a:gd name="connsiteY5" fmla="*/ 343117 h 352982"/>
                <a:gd name="connsiteX6" fmla="*/ 126686 w 315162"/>
                <a:gd name="connsiteY6" fmla="*/ 355598 h 352982"/>
                <a:gd name="connsiteX7" fmla="*/ 140805 w 315162"/>
                <a:gd name="connsiteY7" fmla="*/ 347026 h 352982"/>
                <a:gd name="connsiteX8" fmla="*/ 156311 w 315162"/>
                <a:gd name="connsiteY8" fmla="*/ 341101 h 352982"/>
                <a:gd name="connsiteX9" fmla="*/ 170556 w 315162"/>
                <a:gd name="connsiteY9" fmla="*/ 338705 h 352982"/>
                <a:gd name="connsiteX10" fmla="*/ 188457 w 315162"/>
                <a:gd name="connsiteY10" fmla="*/ 339840 h 352982"/>
                <a:gd name="connsiteX11" fmla="*/ 205098 w 315162"/>
                <a:gd name="connsiteY11" fmla="*/ 335049 h 352982"/>
                <a:gd name="connsiteX12" fmla="*/ 308597 w 315162"/>
                <a:gd name="connsiteY12" fmla="*/ 333789 h 352982"/>
                <a:gd name="connsiteX13" fmla="*/ 312127 w 315162"/>
                <a:gd name="connsiteY13" fmla="*/ 311223 h 352982"/>
                <a:gd name="connsiteX14" fmla="*/ 303807 w 315162"/>
                <a:gd name="connsiteY14" fmla="*/ 302903 h 352982"/>
                <a:gd name="connsiteX15" fmla="*/ 278846 w 315162"/>
                <a:gd name="connsiteY15" fmla="*/ 68422 h 352982"/>
                <a:gd name="connsiteX16" fmla="*/ 323599 w 315162"/>
                <a:gd name="connsiteY16" fmla="*/ 68422 h 352982"/>
                <a:gd name="connsiteX17" fmla="*/ 229807 w 315162"/>
                <a:gd name="connsiteY17" fmla="*/ 7154 h 352982"/>
                <a:gd name="connsiteX18" fmla="*/ 224638 w 315162"/>
                <a:gd name="connsiteY18" fmla="*/ 2364 h 352982"/>
                <a:gd name="connsiteX19" fmla="*/ 224008 w 315162"/>
                <a:gd name="connsiteY19" fmla="*/ 40561 h 352982"/>
                <a:gd name="connsiteX20" fmla="*/ 134880 w 315162"/>
                <a:gd name="connsiteY20" fmla="*/ 40561 h 352982"/>
                <a:gd name="connsiteX21" fmla="*/ 134880 w 315162"/>
                <a:gd name="connsiteY21" fmla="*/ 111536 h 352982"/>
                <a:gd name="connsiteX22" fmla="*/ 107146 w 315162"/>
                <a:gd name="connsiteY22" fmla="*/ 131454 h 352982"/>
                <a:gd name="connsiteX23" fmla="*/ 107146 w 315162"/>
                <a:gd name="connsiteY23" fmla="*/ 172930 h 352982"/>
                <a:gd name="connsiteX24" fmla="*/ 2511 w 315162"/>
                <a:gd name="connsiteY24" fmla="*/ 172930 h 352982"/>
                <a:gd name="connsiteX25" fmla="*/ 17387 w 315162"/>
                <a:gd name="connsiteY25" fmla="*/ 202933 h 352982"/>
                <a:gd name="connsiteX26" fmla="*/ 23312 w 315162"/>
                <a:gd name="connsiteY26" fmla="*/ 245669 h 352982"/>
                <a:gd name="connsiteX27" fmla="*/ 14614 w 315162"/>
                <a:gd name="connsiteY27" fmla="*/ 297860 h 352982"/>
                <a:gd name="connsiteX28" fmla="*/ 10075 w 315162"/>
                <a:gd name="connsiteY28" fmla="*/ 320930 h 352982"/>
                <a:gd name="connsiteX29" fmla="*/ 11462 w 315162"/>
                <a:gd name="connsiteY29" fmla="*/ 320552 h 352982"/>
                <a:gd name="connsiteX30" fmla="*/ 26464 w 315162"/>
                <a:gd name="connsiteY30" fmla="*/ 307693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5162" h="352982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6106DDB-5206-4CCA-9CAB-25BCEDD5E073}"/>
                </a:ext>
              </a:extLst>
            </p:cNvPr>
            <p:cNvSpPr/>
            <p:nvPr/>
          </p:nvSpPr>
          <p:spPr>
            <a:xfrm>
              <a:off x="5469236" y="3889005"/>
              <a:ext cx="441228" cy="416015"/>
            </a:xfrm>
            <a:custGeom>
              <a:avLst/>
              <a:gdLst>
                <a:gd name="connsiteX0" fmla="*/ 422665 w 441227"/>
                <a:gd name="connsiteY0" fmla="*/ 174190 h 416014"/>
                <a:gd name="connsiteX1" fmla="*/ 409554 w 441227"/>
                <a:gd name="connsiteY1" fmla="*/ 146204 h 416014"/>
                <a:gd name="connsiteX2" fmla="*/ 379676 w 441227"/>
                <a:gd name="connsiteY2" fmla="*/ 136875 h 416014"/>
                <a:gd name="connsiteX3" fmla="*/ 362910 w 441227"/>
                <a:gd name="connsiteY3" fmla="*/ 112671 h 416014"/>
                <a:gd name="connsiteX4" fmla="*/ 199277 w 441227"/>
                <a:gd name="connsiteY4" fmla="*/ 2364 h 416014"/>
                <a:gd name="connsiteX5" fmla="*/ 154524 w 441227"/>
                <a:gd name="connsiteY5" fmla="*/ 2364 h 416014"/>
                <a:gd name="connsiteX6" fmla="*/ 179485 w 441227"/>
                <a:gd name="connsiteY6" fmla="*/ 236845 h 416014"/>
                <a:gd name="connsiteX7" fmla="*/ 187805 w 441227"/>
                <a:gd name="connsiteY7" fmla="*/ 245165 h 416014"/>
                <a:gd name="connsiteX8" fmla="*/ 184275 w 441227"/>
                <a:gd name="connsiteY8" fmla="*/ 267731 h 416014"/>
                <a:gd name="connsiteX9" fmla="*/ 80776 w 441227"/>
                <a:gd name="connsiteY9" fmla="*/ 268991 h 416014"/>
                <a:gd name="connsiteX10" fmla="*/ 64136 w 441227"/>
                <a:gd name="connsiteY10" fmla="*/ 273782 h 416014"/>
                <a:gd name="connsiteX11" fmla="*/ 46234 w 441227"/>
                <a:gd name="connsiteY11" fmla="*/ 272647 h 416014"/>
                <a:gd name="connsiteX12" fmla="*/ 31989 w 441227"/>
                <a:gd name="connsiteY12" fmla="*/ 275042 h 416014"/>
                <a:gd name="connsiteX13" fmla="*/ 16483 w 441227"/>
                <a:gd name="connsiteY13" fmla="*/ 280967 h 416014"/>
                <a:gd name="connsiteX14" fmla="*/ 2364 w 441227"/>
                <a:gd name="connsiteY14" fmla="*/ 289540 h 416014"/>
                <a:gd name="connsiteX15" fmla="*/ 4759 w 441227"/>
                <a:gd name="connsiteY15" fmla="*/ 295717 h 416014"/>
                <a:gd name="connsiteX16" fmla="*/ 9675 w 441227"/>
                <a:gd name="connsiteY16" fmla="*/ 303029 h 416014"/>
                <a:gd name="connsiteX17" fmla="*/ 13583 w 441227"/>
                <a:gd name="connsiteY17" fmla="*/ 319543 h 416014"/>
                <a:gd name="connsiteX18" fmla="*/ 27703 w 441227"/>
                <a:gd name="connsiteY18" fmla="*/ 336814 h 416014"/>
                <a:gd name="connsiteX19" fmla="*/ 27703 w 441227"/>
                <a:gd name="connsiteY19" fmla="*/ 357993 h 416014"/>
                <a:gd name="connsiteX20" fmla="*/ 35519 w 441227"/>
                <a:gd name="connsiteY20" fmla="*/ 365053 h 416014"/>
                <a:gd name="connsiteX21" fmla="*/ 50394 w 441227"/>
                <a:gd name="connsiteY21" fmla="*/ 362658 h 416014"/>
                <a:gd name="connsiteX22" fmla="*/ 68422 w 441227"/>
                <a:gd name="connsiteY22" fmla="*/ 364170 h 416014"/>
                <a:gd name="connsiteX23" fmla="*/ 87206 w 441227"/>
                <a:gd name="connsiteY23" fmla="*/ 350807 h 416014"/>
                <a:gd name="connsiteX24" fmla="*/ 97417 w 441227"/>
                <a:gd name="connsiteY24" fmla="*/ 370474 h 416014"/>
                <a:gd name="connsiteX25" fmla="*/ 106872 w 441227"/>
                <a:gd name="connsiteY25" fmla="*/ 383080 h 416014"/>
                <a:gd name="connsiteX26" fmla="*/ 106872 w 441227"/>
                <a:gd name="connsiteY26" fmla="*/ 392535 h 416014"/>
                <a:gd name="connsiteX27" fmla="*/ 113175 w 441227"/>
                <a:gd name="connsiteY27" fmla="*/ 407411 h 416014"/>
                <a:gd name="connsiteX28" fmla="*/ 125781 w 441227"/>
                <a:gd name="connsiteY28" fmla="*/ 408923 h 416014"/>
                <a:gd name="connsiteX29" fmla="*/ 139144 w 441227"/>
                <a:gd name="connsiteY29" fmla="*/ 412831 h 416014"/>
                <a:gd name="connsiteX30" fmla="*/ 154020 w 441227"/>
                <a:gd name="connsiteY30" fmla="*/ 405772 h 416014"/>
                <a:gd name="connsiteX31" fmla="*/ 167383 w 441227"/>
                <a:gd name="connsiteY31" fmla="*/ 404133 h 416014"/>
                <a:gd name="connsiteX32" fmla="*/ 176838 w 441227"/>
                <a:gd name="connsiteY32" fmla="*/ 407285 h 416014"/>
                <a:gd name="connsiteX33" fmla="*/ 184275 w 441227"/>
                <a:gd name="connsiteY33" fmla="*/ 405772 h 416014"/>
                <a:gd name="connsiteX34" fmla="*/ 191713 w 441227"/>
                <a:gd name="connsiteY34" fmla="*/ 385349 h 416014"/>
                <a:gd name="connsiteX35" fmla="*/ 190201 w 441227"/>
                <a:gd name="connsiteY35" fmla="*/ 368078 h 416014"/>
                <a:gd name="connsiteX36" fmla="*/ 211379 w 441227"/>
                <a:gd name="connsiteY36" fmla="*/ 358623 h 416014"/>
                <a:gd name="connsiteX37" fmla="*/ 219952 w 441227"/>
                <a:gd name="connsiteY37" fmla="*/ 342109 h 416014"/>
                <a:gd name="connsiteX38" fmla="*/ 228524 w 441227"/>
                <a:gd name="connsiteY38" fmla="*/ 322569 h 416014"/>
                <a:gd name="connsiteX39" fmla="*/ 245039 w 441227"/>
                <a:gd name="connsiteY39" fmla="*/ 323325 h 416014"/>
                <a:gd name="connsiteX40" fmla="*/ 256763 w 441227"/>
                <a:gd name="connsiteY40" fmla="*/ 310719 h 416014"/>
                <a:gd name="connsiteX41" fmla="*/ 269369 w 441227"/>
                <a:gd name="connsiteY41" fmla="*/ 304415 h 416014"/>
                <a:gd name="connsiteX42" fmla="*/ 279581 w 441227"/>
                <a:gd name="connsiteY42" fmla="*/ 298869 h 416014"/>
                <a:gd name="connsiteX43" fmla="*/ 302398 w 441227"/>
                <a:gd name="connsiteY43" fmla="*/ 289414 h 416014"/>
                <a:gd name="connsiteX44" fmla="*/ 321939 w 441227"/>
                <a:gd name="connsiteY44" fmla="*/ 280715 h 416014"/>
                <a:gd name="connsiteX45" fmla="*/ 355724 w 441227"/>
                <a:gd name="connsiteY45" fmla="*/ 282354 h 416014"/>
                <a:gd name="connsiteX46" fmla="*/ 376903 w 441227"/>
                <a:gd name="connsiteY46" fmla="*/ 275294 h 416014"/>
                <a:gd name="connsiteX47" fmla="*/ 418505 w 441227"/>
                <a:gd name="connsiteY47" fmla="*/ 271386 h 416014"/>
                <a:gd name="connsiteX48" fmla="*/ 435019 w 441227"/>
                <a:gd name="connsiteY48" fmla="*/ 259662 h 416014"/>
                <a:gd name="connsiteX49" fmla="*/ 443718 w 441227"/>
                <a:gd name="connsiteY49" fmla="*/ 240122 h 416014"/>
                <a:gd name="connsiteX50" fmla="*/ 445356 w 441227"/>
                <a:gd name="connsiteY50" fmla="*/ 169526 h 416014"/>
                <a:gd name="connsiteX51" fmla="*/ 422665 w 441227"/>
                <a:gd name="connsiteY51" fmla="*/ 174190 h 4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41227" h="416014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2AFE38-B573-4915-B743-9FD3051D62C2}"/>
                </a:ext>
              </a:extLst>
            </p:cNvPr>
            <p:cNvSpPr/>
            <p:nvPr/>
          </p:nvSpPr>
          <p:spPr>
            <a:xfrm>
              <a:off x="5651148" y="4166064"/>
              <a:ext cx="214311" cy="151278"/>
            </a:xfrm>
            <a:custGeom>
              <a:avLst/>
              <a:gdLst>
                <a:gd name="connsiteX0" fmla="*/ 219196 w 214310"/>
                <a:gd name="connsiteY0" fmla="*/ 87364 h 151278"/>
                <a:gd name="connsiteX1" fmla="*/ 208480 w 214310"/>
                <a:gd name="connsiteY1" fmla="*/ 82573 h 151278"/>
                <a:gd name="connsiteX2" fmla="*/ 206715 w 214310"/>
                <a:gd name="connsiteY2" fmla="*/ 67824 h 151278"/>
                <a:gd name="connsiteX3" fmla="*/ 193226 w 214310"/>
                <a:gd name="connsiteY3" fmla="*/ 69588 h 151278"/>
                <a:gd name="connsiteX4" fmla="*/ 182637 w 214310"/>
                <a:gd name="connsiteY4" fmla="*/ 60134 h 151278"/>
                <a:gd name="connsiteX5" fmla="*/ 177972 w 214310"/>
                <a:gd name="connsiteY5" fmla="*/ 50174 h 151278"/>
                <a:gd name="connsiteX6" fmla="*/ 165618 w 214310"/>
                <a:gd name="connsiteY6" fmla="*/ 36055 h 151278"/>
                <a:gd name="connsiteX7" fmla="*/ 156793 w 214310"/>
                <a:gd name="connsiteY7" fmla="*/ 20801 h 151278"/>
                <a:gd name="connsiteX8" fmla="*/ 156541 w 214310"/>
                <a:gd name="connsiteY8" fmla="*/ 6556 h 151278"/>
                <a:gd name="connsiteX9" fmla="*/ 140027 w 214310"/>
                <a:gd name="connsiteY9" fmla="*/ 3657 h 151278"/>
                <a:gd name="connsiteX10" fmla="*/ 120487 w 214310"/>
                <a:gd name="connsiteY10" fmla="*/ 12355 h 151278"/>
                <a:gd name="connsiteX11" fmla="*/ 97669 w 214310"/>
                <a:gd name="connsiteY11" fmla="*/ 21810 h 151278"/>
                <a:gd name="connsiteX12" fmla="*/ 87458 w 214310"/>
                <a:gd name="connsiteY12" fmla="*/ 27357 h 151278"/>
                <a:gd name="connsiteX13" fmla="*/ 74851 w 214310"/>
                <a:gd name="connsiteY13" fmla="*/ 33660 h 151278"/>
                <a:gd name="connsiteX14" fmla="*/ 63127 w 214310"/>
                <a:gd name="connsiteY14" fmla="*/ 46266 h 151278"/>
                <a:gd name="connsiteX15" fmla="*/ 46613 w 214310"/>
                <a:gd name="connsiteY15" fmla="*/ 45510 h 151278"/>
                <a:gd name="connsiteX16" fmla="*/ 38040 w 214310"/>
                <a:gd name="connsiteY16" fmla="*/ 65050 h 151278"/>
                <a:gd name="connsiteX17" fmla="*/ 29468 w 214310"/>
                <a:gd name="connsiteY17" fmla="*/ 81565 h 151278"/>
                <a:gd name="connsiteX18" fmla="*/ 8289 w 214310"/>
                <a:gd name="connsiteY18" fmla="*/ 91019 h 151278"/>
                <a:gd name="connsiteX19" fmla="*/ 9802 w 214310"/>
                <a:gd name="connsiteY19" fmla="*/ 108290 h 151278"/>
                <a:gd name="connsiteX20" fmla="*/ 2364 w 214310"/>
                <a:gd name="connsiteY20" fmla="*/ 128713 h 151278"/>
                <a:gd name="connsiteX21" fmla="*/ 15223 w 214310"/>
                <a:gd name="connsiteY21" fmla="*/ 137285 h 151278"/>
                <a:gd name="connsiteX22" fmla="*/ 38797 w 214310"/>
                <a:gd name="connsiteY22" fmla="*/ 148253 h 151278"/>
                <a:gd name="connsiteX23" fmla="*/ 70187 w 214310"/>
                <a:gd name="connsiteY23" fmla="*/ 144345 h 151278"/>
                <a:gd name="connsiteX24" fmla="*/ 78759 w 214310"/>
                <a:gd name="connsiteY24" fmla="*/ 141950 h 151278"/>
                <a:gd name="connsiteX25" fmla="*/ 74095 w 214310"/>
                <a:gd name="connsiteY25" fmla="*/ 115224 h 151278"/>
                <a:gd name="connsiteX26" fmla="*/ 140783 w 214310"/>
                <a:gd name="connsiteY26" fmla="*/ 116863 h 151278"/>
                <a:gd name="connsiteX27" fmla="*/ 150995 w 214310"/>
                <a:gd name="connsiteY27" fmla="*/ 109803 h 151278"/>
                <a:gd name="connsiteX28" fmla="*/ 175325 w 214310"/>
                <a:gd name="connsiteY28" fmla="*/ 112955 h 151278"/>
                <a:gd name="connsiteX29" fmla="*/ 190201 w 214310"/>
                <a:gd name="connsiteY29" fmla="*/ 102744 h 151278"/>
                <a:gd name="connsiteX30" fmla="*/ 212136 w 214310"/>
                <a:gd name="connsiteY30" fmla="*/ 98079 h 151278"/>
                <a:gd name="connsiteX31" fmla="*/ 219196 w 214310"/>
                <a:gd name="connsiteY31" fmla="*/ 87868 h 151278"/>
                <a:gd name="connsiteX32" fmla="*/ 219196 w 214310"/>
                <a:gd name="connsiteY32" fmla="*/ 8736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4310" h="151278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A652DD6-90E7-452F-9E8B-FA015D3575FD}"/>
                </a:ext>
              </a:extLst>
            </p:cNvPr>
            <p:cNvSpPr/>
            <p:nvPr/>
          </p:nvSpPr>
          <p:spPr>
            <a:xfrm>
              <a:off x="5804202" y="3931993"/>
              <a:ext cx="403408" cy="315163"/>
            </a:xfrm>
            <a:custGeom>
              <a:avLst/>
              <a:gdLst>
                <a:gd name="connsiteX0" fmla="*/ 395676 w 403408"/>
                <a:gd name="connsiteY0" fmla="*/ 49386 h 315162"/>
                <a:gd name="connsiteX1" fmla="*/ 394163 w 403408"/>
                <a:gd name="connsiteY1" fmla="*/ 15222 h 315162"/>
                <a:gd name="connsiteX2" fmla="*/ 373110 w 403408"/>
                <a:gd name="connsiteY2" fmla="*/ 26568 h 315162"/>
                <a:gd name="connsiteX3" fmla="*/ 356344 w 403408"/>
                <a:gd name="connsiteY3" fmla="*/ 9802 h 315162"/>
                <a:gd name="connsiteX4" fmla="*/ 317137 w 403408"/>
                <a:gd name="connsiteY4" fmla="*/ 2364 h 315162"/>
                <a:gd name="connsiteX5" fmla="*/ 203301 w 403408"/>
                <a:gd name="connsiteY5" fmla="*/ 73338 h 315162"/>
                <a:gd name="connsiteX6" fmla="*/ 154766 w 403408"/>
                <a:gd name="connsiteY6" fmla="*/ 112544 h 315162"/>
                <a:gd name="connsiteX7" fmla="*/ 113668 w 403408"/>
                <a:gd name="connsiteY7" fmla="*/ 125655 h 315162"/>
                <a:gd name="connsiteX8" fmla="*/ 110139 w 403408"/>
                <a:gd name="connsiteY8" fmla="*/ 126412 h 315162"/>
                <a:gd name="connsiteX9" fmla="*/ 108500 w 403408"/>
                <a:gd name="connsiteY9" fmla="*/ 197008 h 315162"/>
                <a:gd name="connsiteX10" fmla="*/ 99801 w 403408"/>
                <a:gd name="connsiteY10" fmla="*/ 216548 h 315162"/>
                <a:gd name="connsiteX11" fmla="*/ 83287 w 403408"/>
                <a:gd name="connsiteY11" fmla="*/ 228272 h 315162"/>
                <a:gd name="connsiteX12" fmla="*/ 41685 w 403408"/>
                <a:gd name="connsiteY12" fmla="*/ 232180 h 315162"/>
                <a:gd name="connsiteX13" fmla="*/ 20506 w 403408"/>
                <a:gd name="connsiteY13" fmla="*/ 239240 h 315162"/>
                <a:gd name="connsiteX14" fmla="*/ 3235 w 403408"/>
                <a:gd name="connsiteY14" fmla="*/ 240501 h 315162"/>
                <a:gd name="connsiteX15" fmla="*/ 3488 w 403408"/>
                <a:gd name="connsiteY15" fmla="*/ 254746 h 315162"/>
                <a:gd name="connsiteX16" fmla="*/ 12312 w 403408"/>
                <a:gd name="connsiteY16" fmla="*/ 270000 h 315162"/>
                <a:gd name="connsiteX17" fmla="*/ 24666 w 403408"/>
                <a:gd name="connsiteY17" fmla="*/ 284119 h 315162"/>
                <a:gd name="connsiteX18" fmla="*/ 29331 w 403408"/>
                <a:gd name="connsiteY18" fmla="*/ 294078 h 315162"/>
                <a:gd name="connsiteX19" fmla="*/ 39920 w 403408"/>
                <a:gd name="connsiteY19" fmla="*/ 303533 h 315162"/>
                <a:gd name="connsiteX20" fmla="*/ 53409 w 403408"/>
                <a:gd name="connsiteY20" fmla="*/ 301768 h 315162"/>
                <a:gd name="connsiteX21" fmla="*/ 55174 w 403408"/>
                <a:gd name="connsiteY21" fmla="*/ 316518 h 315162"/>
                <a:gd name="connsiteX22" fmla="*/ 65890 w 403408"/>
                <a:gd name="connsiteY22" fmla="*/ 321308 h 315162"/>
                <a:gd name="connsiteX23" fmla="*/ 75344 w 403408"/>
                <a:gd name="connsiteY23" fmla="*/ 309080 h 315162"/>
                <a:gd name="connsiteX24" fmla="*/ 83917 w 403408"/>
                <a:gd name="connsiteY24" fmla="*/ 321686 h 315162"/>
                <a:gd name="connsiteX25" fmla="*/ 94885 w 403408"/>
                <a:gd name="connsiteY25" fmla="*/ 317022 h 315162"/>
                <a:gd name="connsiteX26" fmla="*/ 106609 w 403408"/>
                <a:gd name="connsiteY26" fmla="*/ 298238 h 315162"/>
                <a:gd name="connsiteX27" fmla="*/ 112912 w 403408"/>
                <a:gd name="connsiteY27" fmla="*/ 277059 h 315162"/>
                <a:gd name="connsiteX28" fmla="*/ 137242 w 403408"/>
                <a:gd name="connsiteY28" fmla="*/ 277059 h 315162"/>
                <a:gd name="connsiteX29" fmla="*/ 153001 w 403408"/>
                <a:gd name="connsiteY29" fmla="*/ 271512 h 315162"/>
                <a:gd name="connsiteX30" fmla="*/ 174180 w 403408"/>
                <a:gd name="connsiteY30" fmla="*/ 277816 h 315162"/>
                <a:gd name="connsiteX31" fmla="*/ 189055 w 403408"/>
                <a:gd name="connsiteY31" fmla="*/ 291935 h 315162"/>
                <a:gd name="connsiteX32" fmla="*/ 210991 w 403408"/>
                <a:gd name="connsiteY32" fmla="*/ 285632 h 315162"/>
                <a:gd name="connsiteX33" fmla="*/ 231413 w 403408"/>
                <a:gd name="connsiteY33" fmla="*/ 296599 h 315162"/>
                <a:gd name="connsiteX34" fmla="*/ 257257 w 403408"/>
                <a:gd name="connsiteY34" fmla="*/ 296599 h 315162"/>
                <a:gd name="connsiteX35" fmla="*/ 276923 w 403408"/>
                <a:gd name="connsiteY35" fmla="*/ 283993 h 315162"/>
                <a:gd name="connsiteX36" fmla="*/ 310708 w 403408"/>
                <a:gd name="connsiteY36" fmla="*/ 284749 h 315162"/>
                <a:gd name="connsiteX37" fmla="*/ 332643 w 403408"/>
                <a:gd name="connsiteY37" fmla="*/ 290296 h 315162"/>
                <a:gd name="connsiteX38" fmla="*/ 351427 w 403408"/>
                <a:gd name="connsiteY38" fmla="*/ 273025 h 315162"/>
                <a:gd name="connsiteX39" fmla="*/ 355209 w 403408"/>
                <a:gd name="connsiteY39" fmla="*/ 272899 h 315162"/>
                <a:gd name="connsiteX40" fmla="*/ 355335 w 403408"/>
                <a:gd name="connsiteY40" fmla="*/ 264327 h 315162"/>
                <a:gd name="connsiteX41" fmla="*/ 360882 w 403408"/>
                <a:gd name="connsiteY41" fmla="*/ 241635 h 315162"/>
                <a:gd name="connsiteX42" fmla="*/ 403240 w 403408"/>
                <a:gd name="connsiteY42" fmla="*/ 188183 h 315162"/>
                <a:gd name="connsiteX43" fmla="*/ 406391 w 403408"/>
                <a:gd name="connsiteY43" fmla="*/ 122251 h 315162"/>
                <a:gd name="connsiteX44" fmla="*/ 411056 w 403408"/>
                <a:gd name="connsiteY44" fmla="*/ 94013 h 315162"/>
                <a:gd name="connsiteX45" fmla="*/ 406391 w 403408"/>
                <a:gd name="connsiteY45" fmla="*/ 73590 h 315162"/>
                <a:gd name="connsiteX46" fmla="*/ 395676 w 403408"/>
                <a:gd name="connsiteY46" fmla="*/ 49386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3408" h="315162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0C2B6D3-C058-4A95-A7D1-F9C2D3801102}"/>
                </a:ext>
              </a:extLst>
            </p:cNvPr>
            <p:cNvSpPr/>
            <p:nvPr/>
          </p:nvSpPr>
          <p:spPr>
            <a:xfrm>
              <a:off x="6157299" y="3932119"/>
              <a:ext cx="264737" cy="441228"/>
            </a:xfrm>
            <a:custGeom>
              <a:avLst/>
              <a:gdLst>
                <a:gd name="connsiteX0" fmla="*/ 267353 w 264736"/>
                <a:gd name="connsiteY0" fmla="*/ 111284 h 441227"/>
                <a:gd name="connsiteX1" fmla="*/ 64766 w 264736"/>
                <a:gd name="connsiteY1" fmla="*/ 2364 h 441227"/>
                <a:gd name="connsiteX2" fmla="*/ 41066 w 264736"/>
                <a:gd name="connsiteY2" fmla="*/ 15222 h 441227"/>
                <a:gd name="connsiteX3" fmla="*/ 42578 w 264736"/>
                <a:gd name="connsiteY3" fmla="*/ 49386 h 441227"/>
                <a:gd name="connsiteX4" fmla="*/ 53546 w 264736"/>
                <a:gd name="connsiteY4" fmla="*/ 73717 h 441227"/>
                <a:gd name="connsiteX5" fmla="*/ 58211 w 264736"/>
                <a:gd name="connsiteY5" fmla="*/ 94139 h 441227"/>
                <a:gd name="connsiteX6" fmla="*/ 53546 w 264736"/>
                <a:gd name="connsiteY6" fmla="*/ 122378 h 441227"/>
                <a:gd name="connsiteX7" fmla="*/ 50394 w 264736"/>
                <a:gd name="connsiteY7" fmla="*/ 188310 h 441227"/>
                <a:gd name="connsiteX8" fmla="*/ 8037 w 264736"/>
                <a:gd name="connsiteY8" fmla="*/ 241761 h 441227"/>
                <a:gd name="connsiteX9" fmla="*/ 2490 w 264736"/>
                <a:gd name="connsiteY9" fmla="*/ 264453 h 441227"/>
                <a:gd name="connsiteX10" fmla="*/ 2364 w 264736"/>
                <a:gd name="connsiteY10" fmla="*/ 273025 h 441227"/>
                <a:gd name="connsiteX11" fmla="*/ 8037 w 264736"/>
                <a:gd name="connsiteY11" fmla="*/ 278572 h 441227"/>
                <a:gd name="connsiteX12" fmla="*/ 19761 w 264736"/>
                <a:gd name="connsiteY12" fmla="*/ 289540 h 441227"/>
                <a:gd name="connsiteX13" fmla="*/ 36275 w 264736"/>
                <a:gd name="connsiteY13" fmla="*/ 314627 h 441227"/>
                <a:gd name="connsiteX14" fmla="*/ 39427 w 264736"/>
                <a:gd name="connsiteY14" fmla="*/ 338201 h 441227"/>
                <a:gd name="connsiteX15" fmla="*/ 50394 w 264736"/>
                <a:gd name="connsiteY15" fmla="*/ 371104 h 441227"/>
                <a:gd name="connsiteX16" fmla="*/ 39427 w 264736"/>
                <a:gd name="connsiteY16" fmla="*/ 375012 h 441227"/>
                <a:gd name="connsiteX17" fmla="*/ 16735 w 264736"/>
                <a:gd name="connsiteY17" fmla="*/ 378164 h 441227"/>
                <a:gd name="connsiteX18" fmla="*/ 23039 w 264736"/>
                <a:gd name="connsiteY18" fmla="*/ 397073 h 441227"/>
                <a:gd name="connsiteX19" fmla="*/ 44974 w 264736"/>
                <a:gd name="connsiteY19" fmla="*/ 419765 h 441227"/>
                <a:gd name="connsiteX20" fmla="*/ 55185 w 264736"/>
                <a:gd name="connsiteY20" fmla="*/ 441700 h 441227"/>
                <a:gd name="connsiteX21" fmla="*/ 70061 w 264736"/>
                <a:gd name="connsiteY21" fmla="*/ 435397 h 441227"/>
                <a:gd name="connsiteX22" fmla="*/ 87332 w 264736"/>
                <a:gd name="connsiteY22" fmla="*/ 435397 h 441227"/>
                <a:gd name="connsiteX23" fmla="*/ 116327 w 264736"/>
                <a:gd name="connsiteY23" fmla="*/ 426699 h 441227"/>
                <a:gd name="connsiteX24" fmla="*/ 139901 w 264736"/>
                <a:gd name="connsiteY24" fmla="*/ 414092 h 441227"/>
                <a:gd name="connsiteX25" fmla="*/ 141540 w 264736"/>
                <a:gd name="connsiteY25" fmla="*/ 399973 h 441227"/>
                <a:gd name="connsiteX26" fmla="*/ 179233 w 264736"/>
                <a:gd name="connsiteY26" fmla="*/ 392157 h 441227"/>
                <a:gd name="connsiteX27" fmla="*/ 205077 w 264736"/>
                <a:gd name="connsiteY27" fmla="*/ 365431 h 441227"/>
                <a:gd name="connsiteX28" fmla="*/ 210623 w 264736"/>
                <a:gd name="connsiteY28" fmla="*/ 352825 h 441227"/>
                <a:gd name="connsiteX29" fmla="*/ 232559 w 264736"/>
                <a:gd name="connsiteY29" fmla="*/ 344252 h 441227"/>
                <a:gd name="connsiteX30" fmla="*/ 237223 w 264736"/>
                <a:gd name="connsiteY30" fmla="*/ 345261 h 441227"/>
                <a:gd name="connsiteX31" fmla="*/ 236340 w 264736"/>
                <a:gd name="connsiteY31" fmla="*/ 344252 h 441227"/>
                <a:gd name="connsiteX32" fmla="*/ 239618 w 264736"/>
                <a:gd name="connsiteY32" fmla="*/ 332780 h 441227"/>
                <a:gd name="connsiteX33" fmla="*/ 226507 w 264736"/>
                <a:gd name="connsiteY33" fmla="*/ 316392 h 441227"/>
                <a:gd name="connsiteX34" fmla="*/ 221591 w 264736"/>
                <a:gd name="connsiteY34" fmla="*/ 296725 h 441227"/>
                <a:gd name="connsiteX35" fmla="*/ 218313 w 264736"/>
                <a:gd name="connsiteY35" fmla="*/ 281976 h 441227"/>
                <a:gd name="connsiteX36" fmla="*/ 219952 w 264736"/>
                <a:gd name="connsiteY36" fmla="*/ 262310 h 441227"/>
                <a:gd name="connsiteX37" fmla="*/ 231424 w 264736"/>
                <a:gd name="connsiteY37" fmla="*/ 242644 h 441227"/>
                <a:gd name="connsiteX38" fmla="*/ 241257 w 264736"/>
                <a:gd name="connsiteY38" fmla="*/ 226255 h 441227"/>
                <a:gd name="connsiteX39" fmla="*/ 264201 w 264736"/>
                <a:gd name="connsiteY39" fmla="*/ 211506 h 441227"/>
                <a:gd name="connsiteX40" fmla="*/ 267478 w 264736"/>
                <a:gd name="connsiteY40" fmla="*/ 183771 h 441227"/>
                <a:gd name="connsiteX41" fmla="*/ 267478 w 264736"/>
                <a:gd name="connsiteY41" fmla="*/ 11128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36" h="441227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2B4D7F6-A44B-45E3-8835-5E44B1C97074}"/>
                </a:ext>
              </a:extLst>
            </p:cNvPr>
            <p:cNvSpPr/>
            <p:nvPr/>
          </p:nvSpPr>
          <p:spPr>
            <a:xfrm>
              <a:off x="6443103" y="3687931"/>
              <a:ext cx="277343" cy="289950"/>
            </a:xfrm>
            <a:custGeom>
              <a:avLst/>
              <a:gdLst>
                <a:gd name="connsiteX0" fmla="*/ 269230 w 277343"/>
                <a:gd name="connsiteY0" fmla="*/ 65270 h 289949"/>
                <a:gd name="connsiteX1" fmla="*/ 250194 w 277343"/>
                <a:gd name="connsiteY1" fmla="*/ 18500 h 289949"/>
                <a:gd name="connsiteX2" fmla="*/ 247168 w 277343"/>
                <a:gd name="connsiteY2" fmla="*/ 22660 h 289949"/>
                <a:gd name="connsiteX3" fmla="*/ 218929 w 277343"/>
                <a:gd name="connsiteY3" fmla="*/ 21021 h 289949"/>
                <a:gd name="connsiteX4" fmla="*/ 185522 w 277343"/>
                <a:gd name="connsiteY4" fmla="*/ 13962 h 289949"/>
                <a:gd name="connsiteX5" fmla="*/ 130179 w 277343"/>
                <a:gd name="connsiteY5" fmla="*/ 22912 h 289949"/>
                <a:gd name="connsiteX6" fmla="*/ 100428 w 277343"/>
                <a:gd name="connsiteY6" fmla="*/ 25686 h 289949"/>
                <a:gd name="connsiteX7" fmla="*/ 51767 w 277343"/>
                <a:gd name="connsiteY7" fmla="*/ 11945 h 289949"/>
                <a:gd name="connsiteX8" fmla="*/ 11678 w 277343"/>
                <a:gd name="connsiteY8" fmla="*/ 2364 h 289949"/>
                <a:gd name="connsiteX9" fmla="*/ 9283 w 277343"/>
                <a:gd name="connsiteY9" fmla="*/ 8919 h 289949"/>
                <a:gd name="connsiteX10" fmla="*/ 6006 w 277343"/>
                <a:gd name="connsiteY10" fmla="*/ 41696 h 289949"/>
                <a:gd name="connsiteX11" fmla="*/ 6006 w 277343"/>
                <a:gd name="connsiteY11" fmla="*/ 81028 h 289949"/>
                <a:gd name="connsiteX12" fmla="*/ 6006 w 277343"/>
                <a:gd name="connsiteY12" fmla="*/ 285380 h 289949"/>
                <a:gd name="connsiteX13" fmla="*/ 167873 w 277343"/>
                <a:gd name="connsiteY13" fmla="*/ 285380 h 289949"/>
                <a:gd name="connsiteX14" fmla="*/ 177328 w 277343"/>
                <a:gd name="connsiteY14" fmla="*/ 279076 h 289949"/>
                <a:gd name="connsiteX15" fmla="*/ 189935 w 277343"/>
                <a:gd name="connsiteY15" fmla="*/ 283741 h 289949"/>
                <a:gd name="connsiteX16" fmla="*/ 224476 w 277343"/>
                <a:gd name="connsiteY16" fmla="*/ 283741 h 289949"/>
                <a:gd name="connsiteX17" fmla="*/ 238595 w 277343"/>
                <a:gd name="connsiteY17" fmla="*/ 291557 h 289949"/>
                <a:gd name="connsiteX18" fmla="*/ 254354 w 277343"/>
                <a:gd name="connsiteY18" fmla="*/ 278950 h 289949"/>
                <a:gd name="connsiteX19" fmla="*/ 271624 w 277343"/>
                <a:gd name="connsiteY19" fmla="*/ 260040 h 289949"/>
                <a:gd name="connsiteX20" fmla="*/ 285744 w 277343"/>
                <a:gd name="connsiteY20" fmla="*/ 250586 h 289949"/>
                <a:gd name="connsiteX21" fmla="*/ 286626 w 277343"/>
                <a:gd name="connsiteY21" fmla="*/ 249451 h 289949"/>
                <a:gd name="connsiteX22" fmla="*/ 286500 w 277343"/>
                <a:gd name="connsiteY22" fmla="*/ 238736 h 289949"/>
                <a:gd name="connsiteX23" fmla="*/ 274398 w 277343"/>
                <a:gd name="connsiteY23" fmla="*/ 209362 h 289949"/>
                <a:gd name="connsiteX24" fmla="*/ 246159 w 277343"/>
                <a:gd name="connsiteY24" fmla="*/ 155280 h 289949"/>
                <a:gd name="connsiteX25" fmla="*/ 233553 w 277343"/>
                <a:gd name="connsiteY25" fmla="*/ 128177 h 289949"/>
                <a:gd name="connsiteX26" fmla="*/ 215526 w 277343"/>
                <a:gd name="connsiteY26" fmla="*/ 98803 h 289949"/>
                <a:gd name="connsiteX27" fmla="*/ 203424 w 277343"/>
                <a:gd name="connsiteY27" fmla="*/ 50142 h 289949"/>
                <a:gd name="connsiteX28" fmla="*/ 221073 w 277343"/>
                <a:gd name="connsiteY28" fmla="*/ 84306 h 289949"/>
                <a:gd name="connsiteX29" fmla="*/ 247798 w 277343"/>
                <a:gd name="connsiteY29" fmla="*/ 119226 h 289949"/>
                <a:gd name="connsiteX30" fmla="*/ 263935 w 277343"/>
                <a:gd name="connsiteY30" fmla="*/ 81533 h 289949"/>
                <a:gd name="connsiteX31" fmla="*/ 264565 w 277343"/>
                <a:gd name="connsiteY31" fmla="*/ 82667 h 289949"/>
                <a:gd name="connsiteX32" fmla="*/ 265574 w 277343"/>
                <a:gd name="connsiteY32" fmla="*/ 75481 h 289949"/>
                <a:gd name="connsiteX33" fmla="*/ 269230 w 277343"/>
                <a:gd name="connsiteY33" fmla="*/ 65270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7343" h="289949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896C941-2BAD-4716-BEDD-B21743E14700}"/>
                </a:ext>
              </a:extLst>
            </p:cNvPr>
            <p:cNvSpPr/>
            <p:nvPr/>
          </p:nvSpPr>
          <p:spPr>
            <a:xfrm>
              <a:off x="6035100" y="4509875"/>
              <a:ext cx="138672" cy="163885"/>
            </a:xfrm>
            <a:custGeom>
              <a:avLst/>
              <a:gdLst>
                <a:gd name="connsiteX0" fmla="*/ 74263 w 138671"/>
                <a:gd name="connsiteY0" fmla="*/ 160827 h 163884"/>
                <a:gd name="connsiteX1" fmla="*/ 77541 w 138671"/>
                <a:gd name="connsiteY1" fmla="*/ 139522 h 163884"/>
                <a:gd name="connsiteX2" fmla="*/ 93929 w 138671"/>
                <a:gd name="connsiteY2" fmla="*/ 128051 h 163884"/>
                <a:gd name="connsiteX3" fmla="*/ 105401 w 138671"/>
                <a:gd name="connsiteY3" fmla="*/ 113301 h 163884"/>
                <a:gd name="connsiteX4" fmla="*/ 120151 w 138671"/>
                <a:gd name="connsiteY4" fmla="*/ 129689 h 163884"/>
                <a:gd name="connsiteX5" fmla="*/ 139817 w 138671"/>
                <a:gd name="connsiteY5" fmla="*/ 132967 h 163884"/>
                <a:gd name="connsiteX6" fmla="*/ 148011 w 138671"/>
                <a:gd name="connsiteY6" fmla="*/ 101829 h 163884"/>
                <a:gd name="connsiteX7" fmla="*/ 141456 w 138671"/>
                <a:gd name="connsiteY7" fmla="*/ 73969 h 163884"/>
                <a:gd name="connsiteX8" fmla="*/ 136539 w 138671"/>
                <a:gd name="connsiteY8" fmla="*/ 52664 h 163884"/>
                <a:gd name="connsiteX9" fmla="*/ 139817 w 138671"/>
                <a:gd name="connsiteY9" fmla="*/ 31359 h 163884"/>
                <a:gd name="connsiteX10" fmla="*/ 113595 w 138671"/>
                <a:gd name="connsiteY10" fmla="*/ 31359 h 163884"/>
                <a:gd name="connsiteX11" fmla="*/ 116369 w 138671"/>
                <a:gd name="connsiteY11" fmla="*/ 4002 h 163884"/>
                <a:gd name="connsiteX12" fmla="*/ 76910 w 138671"/>
                <a:gd name="connsiteY12" fmla="*/ 2364 h 163884"/>
                <a:gd name="connsiteX13" fmla="*/ 71994 w 138671"/>
                <a:gd name="connsiteY13" fmla="*/ 3750 h 163884"/>
                <a:gd name="connsiteX14" fmla="*/ 70859 w 138671"/>
                <a:gd name="connsiteY14" fmla="*/ 37914 h 163884"/>
                <a:gd name="connsiteX15" fmla="*/ 34805 w 138671"/>
                <a:gd name="connsiteY15" fmla="*/ 39553 h 163884"/>
                <a:gd name="connsiteX16" fmla="*/ 22576 w 138671"/>
                <a:gd name="connsiteY16" fmla="*/ 41192 h 163884"/>
                <a:gd name="connsiteX17" fmla="*/ 18038 w 138671"/>
                <a:gd name="connsiteY17" fmla="*/ 46738 h 163884"/>
                <a:gd name="connsiteX18" fmla="*/ 28249 w 138671"/>
                <a:gd name="connsiteY18" fmla="*/ 60102 h 163884"/>
                <a:gd name="connsiteX19" fmla="*/ 13752 w 138671"/>
                <a:gd name="connsiteY19" fmla="*/ 71069 h 163884"/>
                <a:gd name="connsiteX20" fmla="*/ 3163 w 138671"/>
                <a:gd name="connsiteY20" fmla="*/ 87962 h 163884"/>
                <a:gd name="connsiteX21" fmla="*/ 16147 w 138671"/>
                <a:gd name="connsiteY21" fmla="*/ 111536 h 163884"/>
                <a:gd name="connsiteX22" fmla="*/ 35435 w 138671"/>
                <a:gd name="connsiteY22" fmla="*/ 135867 h 163884"/>
                <a:gd name="connsiteX23" fmla="*/ 61657 w 138671"/>
                <a:gd name="connsiteY23" fmla="*/ 168517 h 163884"/>
                <a:gd name="connsiteX24" fmla="*/ 74263 w 138671"/>
                <a:gd name="connsiteY24" fmla="*/ 160827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63884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E610127-048A-4E8A-A673-42A318008CD5}"/>
                </a:ext>
              </a:extLst>
            </p:cNvPr>
            <p:cNvSpPr/>
            <p:nvPr/>
          </p:nvSpPr>
          <p:spPr>
            <a:xfrm>
              <a:off x="6049289" y="4511136"/>
              <a:ext cx="50426" cy="37820"/>
            </a:xfrm>
            <a:custGeom>
              <a:avLst/>
              <a:gdLst>
                <a:gd name="connsiteX0" fmla="*/ 56796 w 50426"/>
                <a:gd name="connsiteY0" fmla="*/ 36527 h 37819"/>
                <a:gd name="connsiteX1" fmla="*/ 57931 w 50426"/>
                <a:gd name="connsiteY1" fmla="*/ 2364 h 37819"/>
                <a:gd name="connsiteX2" fmla="*/ 51375 w 50426"/>
                <a:gd name="connsiteY2" fmla="*/ 4255 h 37819"/>
                <a:gd name="connsiteX3" fmla="*/ 14564 w 50426"/>
                <a:gd name="connsiteY3" fmla="*/ 4255 h 37819"/>
                <a:gd name="connsiteX4" fmla="*/ 14816 w 50426"/>
                <a:gd name="connsiteY4" fmla="*/ 5011 h 37819"/>
                <a:gd name="connsiteX5" fmla="*/ 8513 w 50426"/>
                <a:gd name="connsiteY5" fmla="*/ 22282 h 37819"/>
                <a:gd name="connsiteX6" fmla="*/ 7378 w 50426"/>
                <a:gd name="connsiteY6" fmla="*/ 32871 h 37819"/>
                <a:gd name="connsiteX7" fmla="*/ 8387 w 50426"/>
                <a:gd name="connsiteY7" fmla="*/ 39805 h 37819"/>
                <a:gd name="connsiteX8" fmla="*/ 20615 w 50426"/>
                <a:gd name="connsiteY8" fmla="*/ 38166 h 37819"/>
                <a:gd name="connsiteX9" fmla="*/ 56796 w 50426"/>
                <a:gd name="connsiteY9" fmla="*/ 3652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26" h="37819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9B0F329-FF34-4B69-B56B-CDB69023785E}"/>
                </a:ext>
              </a:extLst>
            </p:cNvPr>
            <p:cNvSpPr/>
            <p:nvPr/>
          </p:nvSpPr>
          <p:spPr>
            <a:xfrm>
              <a:off x="6094266" y="4472182"/>
              <a:ext cx="189098" cy="226917"/>
            </a:xfrm>
            <a:custGeom>
              <a:avLst/>
              <a:gdLst>
                <a:gd name="connsiteX0" fmla="*/ 52790 w 189097"/>
                <a:gd name="connsiteY0" fmla="*/ 223104 h 226917"/>
                <a:gd name="connsiteX1" fmla="*/ 70817 w 189097"/>
                <a:gd name="connsiteY1" fmla="*/ 224742 h 226917"/>
                <a:gd name="connsiteX2" fmla="*/ 92122 w 189097"/>
                <a:gd name="connsiteY2" fmla="*/ 226381 h 226917"/>
                <a:gd name="connsiteX3" fmla="*/ 103594 w 189097"/>
                <a:gd name="connsiteY3" fmla="*/ 224742 h 226917"/>
                <a:gd name="connsiteX4" fmla="*/ 119983 w 189097"/>
                <a:gd name="connsiteY4" fmla="*/ 209993 h 226917"/>
                <a:gd name="connsiteX5" fmla="*/ 129816 w 189097"/>
                <a:gd name="connsiteY5" fmla="*/ 190327 h 226917"/>
                <a:gd name="connsiteX6" fmla="*/ 131455 w 189097"/>
                <a:gd name="connsiteY6" fmla="*/ 146078 h 226917"/>
                <a:gd name="connsiteX7" fmla="*/ 154398 w 189097"/>
                <a:gd name="connsiteY7" fmla="*/ 116579 h 226917"/>
                <a:gd name="connsiteX8" fmla="*/ 174065 w 189097"/>
                <a:gd name="connsiteY8" fmla="*/ 60732 h 226917"/>
                <a:gd name="connsiteX9" fmla="*/ 183898 w 189097"/>
                <a:gd name="connsiteY9" fmla="*/ 32871 h 226917"/>
                <a:gd name="connsiteX10" fmla="*/ 187806 w 189097"/>
                <a:gd name="connsiteY10" fmla="*/ 5389 h 226917"/>
                <a:gd name="connsiteX11" fmla="*/ 187806 w 189097"/>
                <a:gd name="connsiteY11" fmla="*/ 5641 h 226917"/>
                <a:gd name="connsiteX12" fmla="*/ 164862 w 189097"/>
                <a:gd name="connsiteY12" fmla="*/ 2364 h 226917"/>
                <a:gd name="connsiteX13" fmla="*/ 153390 w 189097"/>
                <a:gd name="connsiteY13" fmla="*/ 5641 h 226917"/>
                <a:gd name="connsiteX14" fmla="*/ 138640 w 189097"/>
                <a:gd name="connsiteY14" fmla="*/ 8919 h 226917"/>
                <a:gd name="connsiteX15" fmla="*/ 133724 w 189097"/>
                <a:gd name="connsiteY15" fmla="*/ 28585 h 226917"/>
                <a:gd name="connsiteX16" fmla="*/ 125530 w 189097"/>
                <a:gd name="connsiteY16" fmla="*/ 54807 h 226917"/>
                <a:gd name="connsiteX17" fmla="*/ 87962 w 189097"/>
                <a:gd name="connsiteY17" fmla="*/ 41696 h 226917"/>
                <a:gd name="connsiteX18" fmla="*/ 57076 w 189097"/>
                <a:gd name="connsiteY18" fmla="*/ 41696 h 226917"/>
                <a:gd name="connsiteX19" fmla="*/ 54303 w 189097"/>
                <a:gd name="connsiteY19" fmla="*/ 69052 h 226917"/>
                <a:gd name="connsiteX20" fmla="*/ 80524 w 189097"/>
                <a:gd name="connsiteY20" fmla="*/ 69052 h 226917"/>
                <a:gd name="connsiteX21" fmla="*/ 77246 w 189097"/>
                <a:gd name="connsiteY21" fmla="*/ 90357 h 226917"/>
                <a:gd name="connsiteX22" fmla="*/ 82163 w 189097"/>
                <a:gd name="connsiteY22" fmla="*/ 111662 h 226917"/>
                <a:gd name="connsiteX23" fmla="*/ 88718 w 189097"/>
                <a:gd name="connsiteY23" fmla="*/ 139523 h 226917"/>
                <a:gd name="connsiteX24" fmla="*/ 80524 w 189097"/>
                <a:gd name="connsiteY24" fmla="*/ 170661 h 226917"/>
                <a:gd name="connsiteX25" fmla="*/ 60858 w 189097"/>
                <a:gd name="connsiteY25" fmla="*/ 167383 h 226917"/>
                <a:gd name="connsiteX26" fmla="*/ 46108 w 189097"/>
                <a:gd name="connsiteY26" fmla="*/ 150995 h 226917"/>
                <a:gd name="connsiteX27" fmla="*/ 34636 w 189097"/>
                <a:gd name="connsiteY27" fmla="*/ 165744 h 226917"/>
                <a:gd name="connsiteX28" fmla="*/ 18248 w 189097"/>
                <a:gd name="connsiteY28" fmla="*/ 177216 h 226917"/>
                <a:gd name="connsiteX29" fmla="*/ 14970 w 189097"/>
                <a:gd name="connsiteY29" fmla="*/ 198521 h 226917"/>
                <a:gd name="connsiteX30" fmla="*/ 2364 w 189097"/>
                <a:gd name="connsiteY30" fmla="*/ 206085 h 226917"/>
                <a:gd name="connsiteX31" fmla="*/ 5137 w 189097"/>
                <a:gd name="connsiteY31" fmla="*/ 208354 h 226917"/>
                <a:gd name="connsiteX32" fmla="*/ 27829 w 189097"/>
                <a:gd name="connsiteY32" fmla="*/ 236340 h 226917"/>
                <a:gd name="connsiteX33" fmla="*/ 52790 w 189097"/>
                <a:gd name="connsiteY33" fmla="*/ 223104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097" h="226917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871694-725F-4C71-AE9F-6E22A48C4C3F}"/>
                </a:ext>
              </a:extLst>
            </p:cNvPr>
            <p:cNvSpPr/>
            <p:nvPr/>
          </p:nvSpPr>
          <p:spPr>
            <a:xfrm>
              <a:off x="6368825" y="3936405"/>
              <a:ext cx="428621" cy="542080"/>
            </a:xfrm>
            <a:custGeom>
              <a:avLst/>
              <a:gdLst>
                <a:gd name="connsiteX0" fmla="*/ 345776 w 428621"/>
                <a:gd name="connsiteY0" fmla="*/ 12071 h 542079"/>
                <a:gd name="connsiteX1" fmla="*/ 328505 w 428621"/>
                <a:gd name="connsiteY1" fmla="*/ 30981 h 542079"/>
                <a:gd name="connsiteX2" fmla="*/ 312747 w 428621"/>
                <a:gd name="connsiteY2" fmla="*/ 43587 h 542079"/>
                <a:gd name="connsiteX3" fmla="*/ 298627 w 428621"/>
                <a:gd name="connsiteY3" fmla="*/ 35771 h 542079"/>
                <a:gd name="connsiteX4" fmla="*/ 264086 w 428621"/>
                <a:gd name="connsiteY4" fmla="*/ 35771 h 542079"/>
                <a:gd name="connsiteX5" fmla="*/ 251479 w 428621"/>
                <a:gd name="connsiteY5" fmla="*/ 31107 h 542079"/>
                <a:gd name="connsiteX6" fmla="*/ 242024 w 428621"/>
                <a:gd name="connsiteY6" fmla="*/ 37410 h 542079"/>
                <a:gd name="connsiteX7" fmla="*/ 80157 w 428621"/>
                <a:gd name="connsiteY7" fmla="*/ 37410 h 542079"/>
                <a:gd name="connsiteX8" fmla="*/ 80157 w 428621"/>
                <a:gd name="connsiteY8" fmla="*/ 93131 h 542079"/>
                <a:gd name="connsiteX9" fmla="*/ 55574 w 428621"/>
                <a:gd name="connsiteY9" fmla="*/ 93131 h 542079"/>
                <a:gd name="connsiteX10" fmla="*/ 55574 w 428621"/>
                <a:gd name="connsiteY10" fmla="*/ 179863 h 542079"/>
                <a:gd name="connsiteX11" fmla="*/ 52296 w 428621"/>
                <a:gd name="connsiteY11" fmla="*/ 207598 h 542079"/>
                <a:gd name="connsiteX12" fmla="*/ 29352 w 428621"/>
                <a:gd name="connsiteY12" fmla="*/ 222347 h 542079"/>
                <a:gd name="connsiteX13" fmla="*/ 19519 w 428621"/>
                <a:gd name="connsiteY13" fmla="*/ 238736 h 542079"/>
                <a:gd name="connsiteX14" fmla="*/ 8047 w 428621"/>
                <a:gd name="connsiteY14" fmla="*/ 258402 h 542079"/>
                <a:gd name="connsiteX15" fmla="*/ 6409 w 428621"/>
                <a:gd name="connsiteY15" fmla="*/ 278068 h 542079"/>
                <a:gd name="connsiteX16" fmla="*/ 9686 w 428621"/>
                <a:gd name="connsiteY16" fmla="*/ 292818 h 542079"/>
                <a:gd name="connsiteX17" fmla="*/ 14603 w 428621"/>
                <a:gd name="connsiteY17" fmla="*/ 312484 h 542079"/>
                <a:gd name="connsiteX18" fmla="*/ 27714 w 428621"/>
                <a:gd name="connsiteY18" fmla="*/ 328872 h 542079"/>
                <a:gd name="connsiteX19" fmla="*/ 24436 w 428621"/>
                <a:gd name="connsiteY19" fmla="*/ 340344 h 542079"/>
                <a:gd name="connsiteX20" fmla="*/ 44102 w 428621"/>
                <a:gd name="connsiteY20" fmla="*/ 366566 h 542079"/>
                <a:gd name="connsiteX21" fmla="*/ 45741 w 428621"/>
                <a:gd name="connsiteY21" fmla="*/ 389510 h 542079"/>
                <a:gd name="connsiteX22" fmla="*/ 42463 w 428621"/>
                <a:gd name="connsiteY22" fmla="*/ 399343 h 542079"/>
                <a:gd name="connsiteX23" fmla="*/ 53935 w 428621"/>
                <a:gd name="connsiteY23" fmla="*/ 400981 h 542079"/>
                <a:gd name="connsiteX24" fmla="*/ 57213 w 428621"/>
                <a:gd name="connsiteY24" fmla="*/ 409176 h 542079"/>
                <a:gd name="connsiteX25" fmla="*/ 78518 w 428621"/>
                <a:gd name="connsiteY25" fmla="*/ 419009 h 542079"/>
                <a:gd name="connsiteX26" fmla="*/ 89990 w 428621"/>
                <a:gd name="connsiteY26" fmla="*/ 435397 h 542079"/>
                <a:gd name="connsiteX27" fmla="*/ 106378 w 428621"/>
                <a:gd name="connsiteY27" fmla="*/ 450147 h 542079"/>
                <a:gd name="connsiteX28" fmla="*/ 116211 w 428621"/>
                <a:gd name="connsiteY28" fmla="*/ 468174 h 542079"/>
                <a:gd name="connsiteX29" fmla="*/ 134239 w 428621"/>
                <a:gd name="connsiteY29" fmla="*/ 481285 h 542079"/>
                <a:gd name="connsiteX30" fmla="*/ 140416 w 428621"/>
                <a:gd name="connsiteY30" fmla="*/ 496539 h 542079"/>
                <a:gd name="connsiteX31" fmla="*/ 147223 w 428621"/>
                <a:gd name="connsiteY31" fmla="*/ 503472 h 542079"/>
                <a:gd name="connsiteX32" fmla="*/ 158695 w 428621"/>
                <a:gd name="connsiteY32" fmla="*/ 516583 h 542079"/>
                <a:gd name="connsiteX33" fmla="*/ 175084 w 428621"/>
                <a:gd name="connsiteY33" fmla="*/ 516583 h 542079"/>
                <a:gd name="connsiteX34" fmla="*/ 189833 w 428621"/>
                <a:gd name="connsiteY34" fmla="*/ 518222 h 542079"/>
                <a:gd name="connsiteX35" fmla="*/ 202944 w 428621"/>
                <a:gd name="connsiteY35" fmla="*/ 514944 h 542079"/>
                <a:gd name="connsiteX36" fmla="*/ 233578 w 428621"/>
                <a:gd name="connsiteY36" fmla="*/ 540788 h 542079"/>
                <a:gd name="connsiteX37" fmla="*/ 253244 w 428621"/>
                <a:gd name="connsiteY37" fmla="*/ 534988 h 542079"/>
                <a:gd name="connsiteX38" fmla="*/ 269759 w 428621"/>
                <a:gd name="connsiteY38" fmla="*/ 540914 h 542079"/>
                <a:gd name="connsiteX39" fmla="*/ 289172 w 428621"/>
                <a:gd name="connsiteY39" fmla="*/ 534484 h 542079"/>
                <a:gd name="connsiteX40" fmla="*/ 305687 w 428621"/>
                <a:gd name="connsiteY40" fmla="*/ 533350 h 542079"/>
                <a:gd name="connsiteX41" fmla="*/ 314638 w 428621"/>
                <a:gd name="connsiteY41" fmla="*/ 524777 h 542079"/>
                <a:gd name="connsiteX42" fmla="*/ 318041 w 428621"/>
                <a:gd name="connsiteY42" fmla="*/ 520491 h 542079"/>
                <a:gd name="connsiteX43" fmla="*/ 339220 w 428621"/>
                <a:gd name="connsiteY43" fmla="*/ 506372 h 542079"/>
                <a:gd name="connsiteX44" fmla="*/ 355104 w 428621"/>
                <a:gd name="connsiteY44" fmla="*/ 508137 h 542079"/>
                <a:gd name="connsiteX45" fmla="*/ 361660 w 428621"/>
                <a:gd name="connsiteY45" fmla="*/ 512171 h 542079"/>
                <a:gd name="connsiteX46" fmla="*/ 362164 w 428621"/>
                <a:gd name="connsiteY46" fmla="*/ 488849 h 542079"/>
                <a:gd name="connsiteX47" fmla="*/ 337582 w 428621"/>
                <a:gd name="connsiteY47" fmla="*/ 469183 h 542079"/>
                <a:gd name="connsiteX48" fmla="*/ 314638 w 428621"/>
                <a:gd name="connsiteY48" fmla="*/ 439683 h 542079"/>
                <a:gd name="connsiteX49" fmla="*/ 290055 w 428621"/>
                <a:gd name="connsiteY49" fmla="*/ 426573 h 542079"/>
                <a:gd name="connsiteX50" fmla="*/ 294972 w 428621"/>
                <a:gd name="connsiteY50" fmla="*/ 411823 h 542079"/>
                <a:gd name="connsiteX51" fmla="*/ 316277 w 428621"/>
                <a:gd name="connsiteY51" fmla="*/ 406906 h 542079"/>
                <a:gd name="connsiteX52" fmla="*/ 319554 w 428621"/>
                <a:gd name="connsiteY52" fmla="*/ 377407 h 542079"/>
                <a:gd name="connsiteX53" fmla="*/ 327749 w 428621"/>
                <a:gd name="connsiteY53" fmla="*/ 352825 h 542079"/>
                <a:gd name="connsiteX54" fmla="*/ 339220 w 428621"/>
                <a:gd name="connsiteY54" fmla="*/ 341353 h 542079"/>
                <a:gd name="connsiteX55" fmla="*/ 347415 w 428621"/>
                <a:gd name="connsiteY55" fmla="*/ 315131 h 542079"/>
                <a:gd name="connsiteX56" fmla="*/ 363803 w 428621"/>
                <a:gd name="connsiteY56" fmla="*/ 295465 h 542079"/>
                <a:gd name="connsiteX57" fmla="*/ 375275 w 428621"/>
                <a:gd name="connsiteY57" fmla="*/ 282354 h 542079"/>
                <a:gd name="connsiteX58" fmla="*/ 385108 w 428621"/>
                <a:gd name="connsiteY58" fmla="*/ 251216 h 542079"/>
                <a:gd name="connsiteX59" fmla="*/ 386747 w 428621"/>
                <a:gd name="connsiteY59" fmla="*/ 215162 h 542079"/>
                <a:gd name="connsiteX60" fmla="*/ 396580 w 428621"/>
                <a:gd name="connsiteY60" fmla="*/ 188940 h 542079"/>
                <a:gd name="connsiteX61" fmla="*/ 411329 w 428621"/>
                <a:gd name="connsiteY61" fmla="*/ 174190 h 542079"/>
                <a:gd name="connsiteX62" fmla="*/ 436669 w 428621"/>
                <a:gd name="connsiteY62" fmla="*/ 150490 h 542079"/>
                <a:gd name="connsiteX63" fmla="*/ 420154 w 428621"/>
                <a:gd name="connsiteY63" fmla="*/ 135236 h 542079"/>
                <a:gd name="connsiteX64" fmla="*/ 404396 w 428621"/>
                <a:gd name="connsiteY64" fmla="*/ 93635 h 542079"/>
                <a:gd name="connsiteX65" fmla="*/ 398471 w 428621"/>
                <a:gd name="connsiteY65" fmla="*/ 49764 h 542079"/>
                <a:gd name="connsiteX66" fmla="*/ 375401 w 428621"/>
                <a:gd name="connsiteY66" fmla="*/ 22282 h 542079"/>
                <a:gd name="connsiteX67" fmla="*/ 360525 w 428621"/>
                <a:gd name="connsiteY67" fmla="*/ 2364 h 542079"/>
                <a:gd name="connsiteX68" fmla="*/ 359643 w 428621"/>
                <a:gd name="connsiteY68" fmla="*/ 3498 h 542079"/>
                <a:gd name="connsiteX69" fmla="*/ 345776 w 428621"/>
                <a:gd name="connsiteY69" fmla="*/ 12071 h 54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8621" h="542079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955D5DEE-20AA-4B40-A768-46587EA61715}"/>
                </a:ext>
              </a:extLst>
            </p:cNvPr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>
                <a:gd name="connsiteX0" fmla="*/ 18520 w 50426"/>
                <a:gd name="connsiteY0" fmla="*/ 8541 h 50426"/>
                <a:gd name="connsiteX1" fmla="*/ 5662 w 50426"/>
                <a:gd name="connsiteY1" fmla="*/ 26946 h 50426"/>
                <a:gd name="connsiteX2" fmla="*/ 4779 w 50426"/>
                <a:gd name="connsiteY2" fmla="*/ 49260 h 50426"/>
                <a:gd name="connsiteX3" fmla="*/ 19655 w 50426"/>
                <a:gd name="connsiteY3" fmla="*/ 48377 h 50426"/>
                <a:gd name="connsiteX4" fmla="*/ 32135 w 50426"/>
                <a:gd name="connsiteY4" fmla="*/ 52664 h 50426"/>
                <a:gd name="connsiteX5" fmla="*/ 43103 w 50426"/>
                <a:gd name="connsiteY5" fmla="*/ 39553 h 50426"/>
                <a:gd name="connsiteX6" fmla="*/ 28857 w 50426"/>
                <a:gd name="connsiteY6" fmla="*/ 33502 h 50426"/>
                <a:gd name="connsiteX7" fmla="*/ 44112 w 50426"/>
                <a:gd name="connsiteY7" fmla="*/ 21399 h 50426"/>
                <a:gd name="connsiteX8" fmla="*/ 41716 w 50426"/>
                <a:gd name="connsiteY8" fmla="*/ 5641 h 50426"/>
                <a:gd name="connsiteX9" fmla="*/ 38187 w 50426"/>
                <a:gd name="connsiteY9" fmla="*/ 2364 h 50426"/>
                <a:gd name="connsiteX10" fmla="*/ 31001 w 50426"/>
                <a:gd name="connsiteY10" fmla="*/ 7406 h 50426"/>
                <a:gd name="connsiteX11" fmla="*/ 18520 w 50426"/>
                <a:gd name="connsiteY11" fmla="*/ 854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50426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BD25FD-DBDE-4789-AE2A-B4600FBDF39B}"/>
                </a:ext>
              </a:extLst>
            </p:cNvPr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>
                <a:gd name="connsiteX0" fmla="*/ 31548 w 176491"/>
                <a:gd name="connsiteY0" fmla="*/ 25938 h 151278"/>
                <a:gd name="connsiteX1" fmla="*/ 16798 w 176491"/>
                <a:gd name="connsiteY1" fmla="*/ 40687 h 151278"/>
                <a:gd name="connsiteX2" fmla="*/ 6965 w 176491"/>
                <a:gd name="connsiteY2" fmla="*/ 66909 h 151278"/>
                <a:gd name="connsiteX3" fmla="*/ 5326 w 176491"/>
                <a:gd name="connsiteY3" fmla="*/ 102838 h 151278"/>
                <a:gd name="connsiteX4" fmla="*/ 27514 w 176491"/>
                <a:gd name="connsiteY4" fmla="*/ 103972 h 151278"/>
                <a:gd name="connsiteX5" fmla="*/ 35834 w 176491"/>
                <a:gd name="connsiteY5" fmla="*/ 95778 h 151278"/>
                <a:gd name="connsiteX6" fmla="*/ 48188 w 176491"/>
                <a:gd name="connsiteY6" fmla="*/ 92500 h 151278"/>
                <a:gd name="connsiteX7" fmla="*/ 64703 w 176491"/>
                <a:gd name="connsiteY7" fmla="*/ 99056 h 151278"/>
                <a:gd name="connsiteX8" fmla="*/ 76301 w 176491"/>
                <a:gd name="connsiteY8" fmla="*/ 99056 h 151278"/>
                <a:gd name="connsiteX9" fmla="*/ 102774 w 176491"/>
                <a:gd name="connsiteY9" fmla="*/ 99056 h 151278"/>
                <a:gd name="connsiteX10" fmla="*/ 159000 w 176491"/>
                <a:gd name="connsiteY10" fmla="*/ 153642 h 151278"/>
                <a:gd name="connsiteX11" fmla="*/ 158621 w 176491"/>
                <a:gd name="connsiteY11" fmla="*/ 154146 h 151278"/>
                <a:gd name="connsiteX12" fmla="*/ 171354 w 176491"/>
                <a:gd name="connsiteY12" fmla="*/ 153264 h 151278"/>
                <a:gd name="connsiteX13" fmla="*/ 178540 w 176491"/>
                <a:gd name="connsiteY13" fmla="*/ 148221 h 151278"/>
                <a:gd name="connsiteX14" fmla="*/ 150301 w 176491"/>
                <a:gd name="connsiteY14" fmla="*/ 116579 h 151278"/>
                <a:gd name="connsiteX15" fmla="*/ 108321 w 176491"/>
                <a:gd name="connsiteY15" fmla="*/ 87584 h 151278"/>
                <a:gd name="connsiteX16" fmla="*/ 91429 w 176491"/>
                <a:gd name="connsiteY16" fmla="*/ 70691 h 151278"/>
                <a:gd name="connsiteX17" fmla="*/ 71763 w 176491"/>
                <a:gd name="connsiteY17" fmla="*/ 31863 h 151278"/>
                <a:gd name="connsiteX18" fmla="*/ 56887 w 176491"/>
                <a:gd name="connsiteY18" fmla="*/ 2364 h 151278"/>
                <a:gd name="connsiteX19" fmla="*/ 31548 w 176491"/>
                <a:gd name="connsiteY19" fmla="*/ 25938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491" h="151278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785CDA-75CE-4C44-AD0A-3B61EB81FEAB}"/>
                </a:ext>
              </a:extLst>
            </p:cNvPr>
            <p:cNvSpPr/>
            <p:nvPr/>
          </p:nvSpPr>
          <p:spPr>
            <a:xfrm>
              <a:off x="6655995" y="4171121"/>
              <a:ext cx="390802" cy="302556"/>
            </a:xfrm>
            <a:custGeom>
              <a:avLst/>
              <a:gdLst>
                <a:gd name="connsiteX0" fmla="*/ 27594 w 390801"/>
                <a:gd name="connsiteY0" fmla="*/ 204337 h 302556"/>
                <a:gd name="connsiteX1" fmla="*/ 50538 w 390801"/>
                <a:gd name="connsiteY1" fmla="*/ 233837 h 302556"/>
                <a:gd name="connsiteX2" fmla="*/ 75121 w 390801"/>
                <a:gd name="connsiteY2" fmla="*/ 253503 h 302556"/>
                <a:gd name="connsiteX3" fmla="*/ 74616 w 390801"/>
                <a:gd name="connsiteY3" fmla="*/ 276825 h 302556"/>
                <a:gd name="connsiteX4" fmla="*/ 83315 w 390801"/>
                <a:gd name="connsiteY4" fmla="*/ 280481 h 302556"/>
                <a:gd name="connsiteX5" fmla="*/ 110419 w 390801"/>
                <a:gd name="connsiteY5" fmla="*/ 285775 h 302556"/>
                <a:gd name="connsiteX6" fmla="*/ 141052 w 390801"/>
                <a:gd name="connsiteY6" fmla="*/ 303425 h 302556"/>
                <a:gd name="connsiteX7" fmla="*/ 171687 w 390801"/>
                <a:gd name="connsiteY7" fmla="*/ 308719 h 302556"/>
                <a:gd name="connsiteX8" fmla="*/ 189336 w 390801"/>
                <a:gd name="connsiteY8" fmla="*/ 294600 h 302556"/>
                <a:gd name="connsiteX9" fmla="*/ 212280 w 390801"/>
                <a:gd name="connsiteY9" fmla="*/ 289936 h 302556"/>
                <a:gd name="connsiteX10" fmla="*/ 225264 w 390801"/>
                <a:gd name="connsiteY10" fmla="*/ 295230 h 302556"/>
                <a:gd name="connsiteX11" fmla="*/ 238501 w 390801"/>
                <a:gd name="connsiteY11" fmla="*/ 291448 h 302556"/>
                <a:gd name="connsiteX12" fmla="*/ 260058 w 390801"/>
                <a:gd name="connsiteY12" fmla="*/ 288171 h 302556"/>
                <a:gd name="connsiteX13" fmla="*/ 294726 w 390801"/>
                <a:gd name="connsiteY13" fmla="*/ 269891 h 302556"/>
                <a:gd name="connsiteX14" fmla="*/ 324099 w 390801"/>
                <a:gd name="connsiteY14" fmla="*/ 264596 h 302556"/>
                <a:gd name="connsiteX15" fmla="*/ 394696 w 390801"/>
                <a:gd name="connsiteY15" fmla="*/ 194000 h 302556"/>
                <a:gd name="connsiteX16" fmla="*/ 385241 w 390801"/>
                <a:gd name="connsiteY16" fmla="*/ 188075 h 302556"/>
                <a:gd name="connsiteX17" fmla="*/ 348808 w 390801"/>
                <a:gd name="connsiteY17" fmla="*/ 179881 h 302556"/>
                <a:gd name="connsiteX18" fmla="*/ 295230 w 390801"/>
                <a:gd name="connsiteY18" fmla="*/ 161097 h 302556"/>
                <a:gd name="connsiteX19" fmla="*/ 277581 w 390801"/>
                <a:gd name="connsiteY19" fmla="*/ 145213 h 302556"/>
                <a:gd name="connsiteX20" fmla="*/ 261067 w 390801"/>
                <a:gd name="connsiteY20" fmla="*/ 121135 h 302556"/>
                <a:gd name="connsiteX21" fmla="*/ 265101 w 390801"/>
                <a:gd name="connsiteY21" fmla="*/ 111301 h 302556"/>
                <a:gd name="connsiteX22" fmla="*/ 252620 w 390801"/>
                <a:gd name="connsiteY22" fmla="*/ 107015 h 302556"/>
                <a:gd name="connsiteX23" fmla="*/ 237745 w 390801"/>
                <a:gd name="connsiteY23" fmla="*/ 107898 h 302556"/>
                <a:gd name="connsiteX24" fmla="*/ 238627 w 390801"/>
                <a:gd name="connsiteY24" fmla="*/ 85584 h 302556"/>
                <a:gd name="connsiteX25" fmla="*/ 251864 w 390801"/>
                <a:gd name="connsiteY25" fmla="*/ 66548 h 302556"/>
                <a:gd name="connsiteX26" fmla="*/ 195639 w 390801"/>
                <a:gd name="connsiteY26" fmla="*/ 11962 h 302556"/>
                <a:gd name="connsiteX27" fmla="*/ 169165 w 390801"/>
                <a:gd name="connsiteY27" fmla="*/ 11962 h 302556"/>
                <a:gd name="connsiteX28" fmla="*/ 157567 w 390801"/>
                <a:gd name="connsiteY28" fmla="*/ 11962 h 302556"/>
                <a:gd name="connsiteX29" fmla="*/ 141052 w 390801"/>
                <a:gd name="connsiteY29" fmla="*/ 5407 h 302556"/>
                <a:gd name="connsiteX30" fmla="*/ 128698 w 390801"/>
                <a:gd name="connsiteY30" fmla="*/ 8684 h 302556"/>
                <a:gd name="connsiteX31" fmla="*/ 120378 w 390801"/>
                <a:gd name="connsiteY31" fmla="*/ 16879 h 302556"/>
                <a:gd name="connsiteX32" fmla="*/ 98190 w 390801"/>
                <a:gd name="connsiteY32" fmla="*/ 15744 h 302556"/>
                <a:gd name="connsiteX33" fmla="*/ 98190 w 390801"/>
                <a:gd name="connsiteY33" fmla="*/ 15996 h 302556"/>
                <a:gd name="connsiteX34" fmla="*/ 88357 w 390801"/>
                <a:gd name="connsiteY34" fmla="*/ 47134 h 302556"/>
                <a:gd name="connsiteX35" fmla="*/ 76885 w 390801"/>
                <a:gd name="connsiteY35" fmla="*/ 60245 h 302556"/>
                <a:gd name="connsiteX36" fmla="*/ 60497 w 390801"/>
                <a:gd name="connsiteY36" fmla="*/ 79911 h 302556"/>
                <a:gd name="connsiteX37" fmla="*/ 52303 w 390801"/>
                <a:gd name="connsiteY37" fmla="*/ 106133 h 302556"/>
                <a:gd name="connsiteX38" fmla="*/ 40831 w 390801"/>
                <a:gd name="connsiteY38" fmla="*/ 117605 h 302556"/>
                <a:gd name="connsiteX39" fmla="*/ 32637 w 390801"/>
                <a:gd name="connsiteY39" fmla="*/ 142187 h 302556"/>
                <a:gd name="connsiteX40" fmla="*/ 29359 w 390801"/>
                <a:gd name="connsiteY40" fmla="*/ 171687 h 302556"/>
                <a:gd name="connsiteX41" fmla="*/ 8054 w 390801"/>
                <a:gd name="connsiteY41" fmla="*/ 176603 h 302556"/>
                <a:gd name="connsiteX42" fmla="*/ 3138 w 390801"/>
                <a:gd name="connsiteY42" fmla="*/ 191353 h 302556"/>
                <a:gd name="connsiteX43" fmla="*/ 27594 w 390801"/>
                <a:gd name="connsiteY43" fmla="*/ 204337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0801" h="302556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AF2B692-C4F8-4CA3-B87A-8F723BDB8868}"/>
                </a:ext>
              </a:extLst>
            </p:cNvPr>
            <p:cNvSpPr/>
            <p:nvPr/>
          </p:nvSpPr>
          <p:spPr>
            <a:xfrm>
              <a:off x="6716145" y="3601166"/>
              <a:ext cx="37820" cy="50426"/>
            </a:xfrm>
            <a:custGeom>
              <a:avLst/>
              <a:gdLst>
                <a:gd name="connsiteX0" fmla="*/ 35141 w 37819"/>
                <a:gd name="connsiteY0" fmla="*/ 23071 h 50426"/>
                <a:gd name="connsiteX1" fmla="*/ 22282 w 37819"/>
                <a:gd name="connsiteY1" fmla="*/ 2397 h 50426"/>
                <a:gd name="connsiteX2" fmla="*/ 22030 w 37819"/>
                <a:gd name="connsiteY2" fmla="*/ 5926 h 50426"/>
                <a:gd name="connsiteX3" fmla="*/ 2364 w 37819"/>
                <a:gd name="connsiteY3" fmla="*/ 45637 h 50426"/>
                <a:gd name="connsiteX4" fmla="*/ 14844 w 37819"/>
                <a:gd name="connsiteY4" fmla="*/ 50932 h 50426"/>
                <a:gd name="connsiteX5" fmla="*/ 35141 w 37819"/>
                <a:gd name="connsiteY5" fmla="*/ 2307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50426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031F3CE-AF47-459C-BB0E-C04D6C4BB85E}"/>
                </a:ext>
              </a:extLst>
            </p:cNvPr>
            <p:cNvSpPr/>
            <p:nvPr/>
          </p:nvSpPr>
          <p:spPr>
            <a:xfrm>
              <a:off x="6728626" y="3526694"/>
              <a:ext cx="176491" cy="138672"/>
            </a:xfrm>
            <a:custGeom>
              <a:avLst/>
              <a:gdLst>
                <a:gd name="connsiteX0" fmla="*/ 22660 w 176491"/>
                <a:gd name="connsiteY0" fmla="*/ 97543 h 138671"/>
                <a:gd name="connsiteX1" fmla="*/ 2364 w 176491"/>
                <a:gd name="connsiteY1" fmla="*/ 125403 h 138671"/>
                <a:gd name="connsiteX2" fmla="*/ 3751 w 176491"/>
                <a:gd name="connsiteY2" fmla="*/ 126033 h 138671"/>
                <a:gd name="connsiteX3" fmla="*/ 5894 w 176491"/>
                <a:gd name="connsiteY3" fmla="*/ 135488 h 138671"/>
                <a:gd name="connsiteX4" fmla="*/ 29972 w 176491"/>
                <a:gd name="connsiteY4" fmla="*/ 148095 h 138671"/>
                <a:gd name="connsiteX5" fmla="*/ 55185 w 176491"/>
                <a:gd name="connsiteY5" fmla="*/ 134480 h 138671"/>
                <a:gd name="connsiteX6" fmla="*/ 146330 w 176491"/>
                <a:gd name="connsiteY6" fmla="*/ 88340 h 138671"/>
                <a:gd name="connsiteX7" fmla="*/ 152633 w 176491"/>
                <a:gd name="connsiteY7" fmla="*/ 72582 h 138671"/>
                <a:gd name="connsiteX8" fmla="*/ 154776 w 176491"/>
                <a:gd name="connsiteY8" fmla="*/ 51655 h 138671"/>
                <a:gd name="connsiteX9" fmla="*/ 152633 w 176491"/>
                <a:gd name="connsiteY9" fmla="*/ 29594 h 138671"/>
                <a:gd name="connsiteX10" fmla="*/ 169400 w 176491"/>
                <a:gd name="connsiteY10" fmla="*/ 16987 h 138671"/>
                <a:gd name="connsiteX11" fmla="*/ 185158 w 176491"/>
                <a:gd name="connsiteY11" fmla="*/ 5515 h 138671"/>
                <a:gd name="connsiteX12" fmla="*/ 174695 w 176491"/>
                <a:gd name="connsiteY12" fmla="*/ 2364 h 138671"/>
                <a:gd name="connsiteX13" fmla="*/ 145321 w 176491"/>
                <a:gd name="connsiteY13" fmla="*/ 6524 h 138671"/>
                <a:gd name="connsiteX14" fmla="*/ 109645 w 176491"/>
                <a:gd name="connsiteY14" fmla="*/ 16987 h 138671"/>
                <a:gd name="connsiteX15" fmla="*/ 79263 w 176491"/>
                <a:gd name="connsiteY15" fmla="*/ 15979 h 138671"/>
                <a:gd name="connsiteX16" fmla="*/ 62497 w 176491"/>
                <a:gd name="connsiteY16" fmla="*/ 19130 h 138671"/>
                <a:gd name="connsiteX17" fmla="*/ 38419 w 176491"/>
                <a:gd name="connsiteY17" fmla="*/ 19130 h 138671"/>
                <a:gd name="connsiteX18" fmla="*/ 27955 w 176491"/>
                <a:gd name="connsiteY18" fmla="*/ 25434 h 138671"/>
                <a:gd name="connsiteX19" fmla="*/ 12197 w 176491"/>
                <a:gd name="connsiteY19" fmla="*/ 43839 h 138671"/>
                <a:gd name="connsiteX20" fmla="*/ 11945 w 176491"/>
                <a:gd name="connsiteY20" fmla="*/ 57202 h 138671"/>
                <a:gd name="connsiteX21" fmla="*/ 9928 w 176491"/>
                <a:gd name="connsiteY21" fmla="*/ 76868 h 138671"/>
                <a:gd name="connsiteX22" fmla="*/ 22660 w 176491"/>
                <a:gd name="connsiteY22" fmla="*/ 97543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138671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F611C61-8627-42C6-9074-DF70C23EBCFA}"/>
                </a:ext>
              </a:extLst>
            </p:cNvPr>
            <p:cNvSpPr/>
            <p:nvPr/>
          </p:nvSpPr>
          <p:spPr>
            <a:xfrm>
              <a:off x="9121858" y="3494295"/>
              <a:ext cx="88246" cy="126065"/>
            </a:xfrm>
            <a:custGeom>
              <a:avLst/>
              <a:gdLst>
                <a:gd name="connsiteX0" fmla="*/ 22268 w 88245"/>
                <a:gd name="connsiteY0" fmla="*/ 12953 h 126065"/>
                <a:gd name="connsiteX1" fmla="*/ 6636 w 88245"/>
                <a:gd name="connsiteY1" fmla="*/ 24677 h 126065"/>
                <a:gd name="connsiteX2" fmla="*/ 14831 w 88245"/>
                <a:gd name="connsiteY2" fmla="*/ 38797 h 126065"/>
                <a:gd name="connsiteX3" fmla="*/ 13192 w 88245"/>
                <a:gd name="connsiteY3" fmla="*/ 50142 h 126065"/>
                <a:gd name="connsiteX4" fmla="*/ 12057 w 88245"/>
                <a:gd name="connsiteY4" fmla="*/ 74473 h 126065"/>
                <a:gd name="connsiteX5" fmla="*/ 3485 w 88245"/>
                <a:gd name="connsiteY5" fmla="*/ 106619 h 126065"/>
                <a:gd name="connsiteX6" fmla="*/ 7393 w 88245"/>
                <a:gd name="connsiteY6" fmla="*/ 124269 h 126065"/>
                <a:gd name="connsiteX7" fmla="*/ 58071 w 88245"/>
                <a:gd name="connsiteY7" fmla="*/ 107754 h 126065"/>
                <a:gd name="connsiteX8" fmla="*/ 83914 w 88245"/>
                <a:gd name="connsiteY8" fmla="*/ 96786 h 126065"/>
                <a:gd name="connsiteX9" fmla="*/ 94882 w 88245"/>
                <a:gd name="connsiteY9" fmla="*/ 85441 h 126065"/>
                <a:gd name="connsiteX10" fmla="*/ 87822 w 88245"/>
                <a:gd name="connsiteY10" fmla="*/ 46991 h 126065"/>
                <a:gd name="connsiteX11" fmla="*/ 60340 w 88245"/>
                <a:gd name="connsiteY11" fmla="*/ 2364 h 126065"/>
                <a:gd name="connsiteX12" fmla="*/ 46347 w 88245"/>
                <a:gd name="connsiteY12" fmla="*/ 7658 h 126065"/>
                <a:gd name="connsiteX13" fmla="*/ 22268 w 88245"/>
                <a:gd name="connsiteY13" fmla="*/ 12953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126065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13D455-5E1E-422F-990F-C530FFADD23D}"/>
                </a:ext>
              </a:extLst>
            </p:cNvPr>
            <p:cNvSpPr/>
            <p:nvPr/>
          </p:nvSpPr>
          <p:spPr>
            <a:xfrm>
              <a:off x="8125687" y="3856368"/>
              <a:ext cx="113459" cy="151278"/>
            </a:xfrm>
            <a:custGeom>
              <a:avLst/>
              <a:gdLst>
                <a:gd name="connsiteX0" fmla="*/ 113545 w 113458"/>
                <a:gd name="connsiteY0" fmla="*/ 125893 h 151278"/>
                <a:gd name="connsiteX1" fmla="*/ 102829 w 113458"/>
                <a:gd name="connsiteY1" fmla="*/ 74711 h 151278"/>
                <a:gd name="connsiteX2" fmla="*/ 83794 w 113458"/>
                <a:gd name="connsiteY2" fmla="*/ 95386 h 151278"/>
                <a:gd name="connsiteX3" fmla="*/ 85433 w 113458"/>
                <a:gd name="connsiteY3" fmla="*/ 66769 h 151278"/>
                <a:gd name="connsiteX4" fmla="*/ 106107 w 113458"/>
                <a:gd name="connsiteY4" fmla="*/ 39791 h 151278"/>
                <a:gd name="connsiteX5" fmla="*/ 87071 w 113458"/>
                <a:gd name="connsiteY5" fmla="*/ 33488 h 151278"/>
                <a:gd name="connsiteX6" fmla="*/ 56816 w 113458"/>
                <a:gd name="connsiteY6" fmla="*/ 35127 h 151278"/>
                <a:gd name="connsiteX7" fmla="*/ 44083 w 113458"/>
                <a:gd name="connsiteY7" fmla="*/ 22394 h 151278"/>
                <a:gd name="connsiteX8" fmla="*/ 26560 w 113458"/>
                <a:gd name="connsiteY8" fmla="*/ 8023 h 151278"/>
                <a:gd name="connsiteX9" fmla="*/ 4247 w 113458"/>
                <a:gd name="connsiteY9" fmla="*/ 8023 h 151278"/>
                <a:gd name="connsiteX10" fmla="*/ 21769 w 113458"/>
                <a:gd name="connsiteY10" fmla="*/ 30336 h 151278"/>
                <a:gd name="connsiteX11" fmla="*/ 7524 w 113458"/>
                <a:gd name="connsiteY11" fmla="*/ 41430 h 151278"/>
                <a:gd name="connsiteX12" fmla="*/ 13827 w 113458"/>
                <a:gd name="connsiteY12" fmla="*/ 81140 h 151278"/>
                <a:gd name="connsiteX13" fmla="*/ 23157 w 113458"/>
                <a:gd name="connsiteY13" fmla="*/ 129675 h 151278"/>
                <a:gd name="connsiteX14" fmla="*/ 40931 w 113458"/>
                <a:gd name="connsiteY14" fmla="*/ 124885 h 151278"/>
                <a:gd name="connsiteX15" fmla="*/ 62110 w 113458"/>
                <a:gd name="connsiteY15" fmla="*/ 114674 h 151278"/>
                <a:gd name="connsiteX16" fmla="*/ 78247 w 113458"/>
                <a:gd name="connsiteY16" fmla="*/ 101689 h 151278"/>
                <a:gd name="connsiteX17" fmla="*/ 92366 w 113458"/>
                <a:gd name="connsiteY17" fmla="*/ 137744 h 151278"/>
                <a:gd name="connsiteX18" fmla="*/ 96526 w 113458"/>
                <a:gd name="connsiteY18" fmla="*/ 151106 h 151278"/>
                <a:gd name="connsiteX19" fmla="*/ 105981 w 113458"/>
                <a:gd name="connsiteY19" fmla="*/ 143290 h 151278"/>
                <a:gd name="connsiteX20" fmla="*/ 113545 w 113458"/>
                <a:gd name="connsiteY20" fmla="*/ 125893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458" h="151278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2E32BC8-0312-4690-91B3-6B7EDAFEE5F8}"/>
                </a:ext>
              </a:extLst>
            </p:cNvPr>
            <p:cNvSpPr/>
            <p:nvPr/>
          </p:nvSpPr>
          <p:spPr>
            <a:xfrm>
              <a:off x="7609568" y="3582919"/>
              <a:ext cx="731177" cy="768997"/>
            </a:xfrm>
            <a:custGeom>
              <a:avLst/>
              <a:gdLst>
                <a:gd name="connsiteX0" fmla="*/ 529946 w 731177"/>
                <a:gd name="connsiteY0" fmla="*/ 354337 h 768996"/>
                <a:gd name="connsiteX1" fmla="*/ 523642 w 731177"/>
                <a:gd name="connsiteY1" fmla="*/ 314627 h 768996"/>
                <a:gd name="connsiteX2" fmla="*/ 537888 w 731177"/>
                <a:gd name="connsiteY2" fmla="*/ 303533 h 768996"/>
                <a:gd name="connsiteX3" fmla="*/ 520365 w 731177"/>
                <a:gd name="connsiteY3" fmla="*/ 281220 h 768996"/>
                <a:gd name="connsiteX4" fmla="*/ 542678 w 731177"/>
                <a:gd name="connsiteY4" fmla="*/ 281220 h 768996"/>
                <a:gd name="connsiteX5" fmla="*/ 560202 w 731177"/>
                <a:gd name="connsiteY5" fmla="*/ 295591 h 768996"/>
                <a:gd name="connsiteX6" fmla="*/ 572934 w 731177"/>
                <a:gd name="connsiteY6" fmla="*/ 308323 h 768996"/>
                <a:gd name="connsiteX7" fmla="*/ 603189 w 731177"/>
                <a:gd name="connsiteY7" fmla="*/ 306685 h 768996"/>
                <a:gd name="connsiteX8" fmla="*/ 622225 w 731177"/>
                <a:gd name="connsiteY8" fmla="*/ 312988 h 768996"/>
                <a:gd name="connsiteX9" fmla="*/ 601551 w 731177"/>
                <a:gd name="connsiteY9" fmla="*/ 339966 h 768996"/>
                <a:gd name="connsiteX10" fmla="*/ 599912 w 731177"/>
                <a:gd name="connsiteY10" fmla="*/ 368582 h 768996"/>
                <a:gd name="connsiteX11" fmla="*/ 618947 w 731177"/>
                <a:gd name="connsiteY11" fmla="*/ 347908 h 768996"/>
                <a:gd name="connsiteX12" fmla="*/ 629663 w 731177"/>
                <a:gd name="connsiteY12" fmla="*/ 399090 h 768996"/>
                <a:gd name="connsiteX13" fmla="*/ 633571 w 731177"/>
                <a:gd name="connsiteY13" fmla="*/ 396569 h 768996"/>
                <a:gd name="connsiteX14" fmla="*/ 640883 w 731177"/>
                <a:gd name="connsiteY14" fmla="*/ 368330 h 768996"/>
                <a:gd name="connsiteX15" fmla="*/ 646178 w 731177"/>
                <a:gd name="connsiteY15" fmla="*/ 342109 h 768996"/>
                <a:gd name="connsiteX16" fmla="*/ 667104 w 731177"/>
                <a:gd name="connsiteY16" fmla="*/ 343117 h 768996"/>
                <a:gd name="connsiteX17" fmla="*/ 676559 w 731177"/>
                <a:gd name="connsiteY17" fmla="*/ 310593 h 768996"/>
                <a:gd name="connsiteX18" fmla="*/ 683871 w 731177"/>
                <a:gd name="connsiteY18" fmla="*/ 278068 h 768996"/>
                <a:gd name="connsiteX19" fmla="*/ 701646 w 731177"/>
                <a:gd name="connsiteY19" fmla="*/ 257141 h 768996"/>
                <a:gd name="connsiteX20" fmla="*/ 723707 w 731177"/>
                <a:gd name="connsiteY20" fmla="*/ 247686 h 768996"/>
                <a:gd name="connsiteX21" fmla="*/ 735180 w 731177"/>
                <a:gd name="connsiteY21" fmla="*/ 247686 h 768996"/>
                <a:gd name="connsiteX22" fmla="*/ 733037 w 731177"/>
                <a:gd name="connsiteY22" fmla="*/ 229911 h 768996"/>
                <a:gd name="connsiteX23" fmla="*/ 739340 w 731177"/>
                <a:gd name="connsiteY23" fmla="*/ 217304 h 768996"/>
                <a:gd name="connsiteX24" fmla="*/ 723582 w 731177"/>
                <a:gd name="connsiteY24" fmla="*/ 208858 h 768996"/>
                <a:gd name="connsiteX25" fmla="*/ 713118 w 731177"/>
                <a:gd name="connsiteY25" fmla="*/ 191083 h 768996"/>
                <a:gd name="connsiteX26" fmla="*/ 699503 w 731177"/>
                <a:gd name="connsiteY26" fmla="*/ 193226 h 768996"/>
                <a:gd name="connsiteX27" fmla="*/ 668113 w 731177"/>
                <a:gd name="connsiteY27" fmla="*/ 194235 h 768996"/>
                <a:gd name="connsiteX28" fmla="*/ 645043 w 731177"/>
                <a:gd name="connsiteY28" fmla="*/ 208858 h 768996"/>
                <a:gd name="connsiteX29" fmla="*/ 634580 w 731177"/>
                <a:gd name="connsiteY29" fmla="*/ 219322 h 768996"/>
                <a:gd name="connsiteX30" fmla="*/ 621974 w 731177"/>
                <a:gd name="connsiteY30" fmla="*/ 230793 h 768996"/>
                <a:gd name="connsiteX31" fmla="*/ 608358 w 731177"/>
                <a:gd name="connsiteY31" fmla="*/ 236088 h 768996"/>
                <a:gd name="connsiteX32" fmla="*/ 611510 w 731177"/>
                <a:gd name="connsiteY32" fmla="*/ 259158 h 768996"/>
                <a:gd name="connsiteX33" fmla="*/ 585288 w 731177"/>
                <a:gd name="connsiteY33" fmla="*/ 262310 h 768996"/>
                <a:gd name="connsiteX34" fmla="*/ 560075 w 731177"/>
                <a:gd name="connsiteY34" fmla="*/ 260167 h 768996"/>
                <a:gd name="connsiteX35" fmla="*/ 542301 w 731177"/>
                <a:gd name="connsiteY35" fmla="*/ 256006 h 768996"/>
                <a:gd name="connsiteX36" fmla="*/ 533854 w 731177"/>
                <a:gd name="connsiteY36" fmla="*/ 238231 h 768996"/>
                <a:gd name="connsiteX37" fmla="*/ 525534 w 731177"/>
                <a:gd name="connsiteY37" fmla="*/ 224616 h 768996"/>
                <a:gd name="connsiteX38" fmla="*/ 515070 w 731177"/>
                <a:gd name="connsiteY38" fmla="*/ 237223 h 768996"/>
                <a:gd name="connsiteX39" fmla="*/ 514062 w 731177"/>
                <a:gd name="connsiteY39" fmla="*/ 264453 h 768996"/>
                <a:gd name="connsiteX40" fmla="*/ 467922 w 731177"/>
                <a:gd name="connsiteY40" fmla="*/ 268613 h 768996"/>
                <a:gd name="connsiteX41" fmla="*/ 433380 w 731177"/>
                <a:gd name="connsiteY41" fmla="*/ 254998 h 768996"/>
                <a:gd name="connsiteX42" fmla="*/ 418757 w 731177"/>
                <a:gd name="connsiteY42" fmla="*/ 240374 h 768996"/>
                <a:gd name="connsiteX43" fmla="*/ 393669 w 731177"/>
                <a:gd name="connsiteY43" fmla="*/ 244535 h 768996"/>
                <a:gd name="connsiteX44" fmla="*/ 371608 w 731177"/>
                <a:gd name="connsiteY44" fmla="*/ 231928 h 768996"/>
                <a:gd name="connsiteX45" fmla="*/ 351690 w 731177"/>
                <a:gd name="connsiteY45" fmla="*/ 221465 h 768996"/>
                <a:gd name="connsiteX46" fmla="*/ 330763 w 731177"/>
                <a:gd name="connsiteY46" fmla="*/ 211001 h 768996"/>
                <a:gd name="connsiteX47" fmla="*/ 317148 w 731177"/>
                <a:gd name="connsiteY47" fmla="*/ 200538 h 768996"/>
                <a:gd name="connsiteX48" fmla="*/ 321308 w 731177"/>
                <a:gd name="connsiteY48" fmla="*/ 180620 h 768996"/>
                <a:gd name="connsiteX49" fmla="*/ 333915 w 731177"/>
                <a:gd name="connsiteY49" fmla="*/ 163853 h 768996"/>
                <a:gd name="connsiteX50" fmla="*/ 322443 w 731177"/>
                <a:gd name="connsiteY50" fmla="*/ 152255 h 768996"/>
                <a:gd name="connsiteX51" fmla="*/ 306685 w 731177"/>
                <a:gd name="connsiteY51" fmla="*/ 138640 h 768996"/>
                <a:gd name="connsiteX52" fmla="*/ 284624 w 731177"/>
                <a:gd name="connsiteY52" fmla="*/ 122882 h 768996"/>
                <a:gd name="connsiteX53" fmla="*/ 275169 w 731177"/>
                <a:gd name="connsiteY53" fmla="*/ 101955 h 768996"/>
                <a:gd name="connsiteX54" fmla="*/ 281472 w 731177"/>
                <a:gd name="connsiteY54" fmla="*/ 90483 h 768996"/>
                <a:gd name="connsiteX55" fmla="*/ 297230 w 731177"/>
                <a:gd name="connsiteY55" fmla="*/ 81028 h 768996"/>
                <a:gd name="connsiteX56" fmla="*/ 282606 w 731177"/>
                <a:gd name="connsiteY56" fmla="*/ 57958 h 768996"/>
                <a:gd name="connsiteX57" fmla="*/ 281598 w 731177"/>
                <a:gd name="connsiteY57" fmla="*/ 32745 h 768996"/>
                <a:gd name="connsiteX58" fmla="*/ 265840 w 731177"/>
                <a:gd name="connsiteY58" fmla="*/ 14970 h 768996"/>
                <a:gd name="connsiteX59" fmla="*/ 255376 w 731177"/>
                <a:gd name="connsiteY59" fmla="*/ 2364 h 768996"/>
                <a:gd name="connsiteX60" fmla="*/ 244913 w 731177"/>
                <a:gd name="connsiteY60" fmla="*/ 3372 h 768996"/>
                <a:gd name="connsiteX61" fmla="*/ 234449 w 731177"/>
                <a:gd name="connsiteY61" fmla="*/ 22282 h 768996"/>
                <a:gd name="connsiteX62" fmla="*/ 208228 w 731177"/>
                <a:gd name="connsiteY62" fmla="*/ 32745 h 768996"/>
                <a:gd name="connsiteX63" fmla="*/ 168391 w 731177"/>
                <a:gd name="connsiteY63" fmla="*/ 25434 h 768996"/>
                <a:gd name="connsiteX64" fmla="*/ 154776 w 731177"/>
                <a:gd name="connsiteY64" fmla="*/ 40057 h 768996"/>
                <a:gd name="connsiteX65" fmla="*/ 158936 w 731177"/>
                <a:gd name="connsiteY65" fmla="*/ 65144 h 768996"/>
                <a:gd name="connsiteX66" fmla="*/ 174694 w 731177"/>
                <a:gd name="connsiteY66" fmla="*/ 90357 h 768996"/>
                <a:gd name="connsiteX67" fmla="*/ 187301 w 731177"/>
                <a:gd name="connsiteY67" fmla="*/ 101829 h 768996"/>
                <a:gd name="connsiteX68" fmla="*/ 173686 w 731177"/>
                <a:gd name="connsiteY68" fmla="*/ 121747 h 768996"/>
                <a:gd name="connsiteX69" fmla="*/ 168517 w 731177"/>
                <a:gd name="connsiteY69" fmla="*/ 141665 h 768996"/>
                <a:gd name="connsiteX70" fmla="*/ 155911 w 731177"/>
                <a:gd name="connsiteY70" fmla="*/ 156289 h 768996"/>
                <a:gd name="connsiteX71" fmla="*/ 140153 w 731177"/>
                <a:gd name="connsiteY71" fmla="*/ 168896 h 768996"/>
                <a:gd name="connsiteX72" fmla="*/ 129689 w 731177"/>
                <a:gd name="connsiteY72" fmla="*/ 197260 h 768996"/>
                <a:gd name="connsiteX73" fmla="*/ 107628 w 731177"/>
                <a:gd name="connsiteY73" fmla="*/ 210875 h 768996"/>
                <a:gd name="connsiteX74" fmla="*/ 93005 w 731177"/>
                <a:gd name="connsiteY74" fmla="*/ 230793 h 768996"/>
                <a:gd name="connsiteX75" fmla="*/ 75229 w 731177"/>
                <a:gd name="connsiteY75" fmla="*/ 231802 h 768996"/>
                <a:gd name="connsiteX76" fmla="*/ 55311 w 731177"/>
                <a:gd name="connsiteY76" fmla="*/ 229659 h 768996"/>
                <a:gd name="connsiteX77" fmla="*/ 35393 w 731177"/>
                <a:gd name="connsiteY77" fmla="*/ 254746 h 768996"/>
                <a:gd name="connsiteX78" fmla="*/ 52160 w 731177"/>
                <a:gd name="connsiteY78" fmla="*/ 273656 h 768996"/>
                <a:gd name="connsiteX79" fmla="*/ 63757 w 731177"/>
                <a:gd name="connsiteY79" fmla="*/ 300886 h 768996"/>
                <a:gd name="connsiteX80" fmla="*/ 73212 w 731177"/>
                <a:gd name="connsiteY80" fmla="*/ 324964 h 768996"/>
                <a:gd name="connsiteX81" fmla="*/ 53294 w 731177"/>
                <a:gd name="connsiteY81" fmla="*/ 330133 h 768996"/>
                <a:gd name="connsiteX82" fmla="*/ 28081 w 731177"/>
                <a:gd name="connsiteY82" fmla="*/ 331141 h 768996"/>
                <a:gd name="connsiteX83" fmla="*/ 4003 w 731177"/>
                <a:gd name="connsiteY83" fmla="*/ 347908 h 768996"/>
                <a:gd name="connsiteX84" fmla="*/ 2364 w 731177"/>
                <a:gd name="connsiteY84" fmla="*/ 349799 h 768996"/>
                <a:gd name="connsiteX85" fmla="*/ 26820 w 731177"/>
                <a:gd name="connsiteY85" fmla="*/ 372238 h 768996"/>
                <a:gd name="connsiteX86" fmla="*/ 55815 w 731177"/>
                <a:gd name="connsiteY86" fmla="*/ 373751 h 768996"/>
                <a:gd name="connsiteX87" fmla="*/ 19004 w 731177"/>
                <a:gd name="connsiteY87" fmla="*/ 386358 h 768996"/>
                <a:gd name="connsiteX88" fmla="*/ 75481 w 731177"/>
                <a:gd name="connsiteY88" fmla="*/ 432245 h 768996"/>
                <a:gd name="connsiteX89" fmla="*/ 103342 w 731177"/>
                <a:gd name="connsiteY89" fmla="*/ 404763 h 768996"/>
                <a:gd name="connsiteX90" fmla="*/ 111536 w 731177"/>
                <a:gd name="connsiteY90" fmla="*/ 391022 h 768996"/>
                <a:gd name="connsiteX91" fmla="*/ 118218 w 731177"/>
                <a:gd name="connsiteY91" fmla="*/ 418504 h 768996"/>
                <a:gd name="connsiteX92" fmla="*/ 118218 w 731177"/>
                <a:gd name="connsiteY92" fmla="*/ 442835 h 768996"/>
                <a:gd name="connsiteX93" fmla="*/ 123260 w 731177"/>
                <a:gd name="connsiteY93" fmla="*/ 487588 h 768996"/>
                <a:gd name="connsiteX94" fmla="*/ 135488 w 731177"/>
                <a:gd name="connsiteY94" fmla="*/ 535367 h 768996"/>
                <a:gd name="connsiteX95" fmla="*/ 160197 w 731177"/>
                <a:gd name="connsiteY95" fmla="*/ 606341 h 768996"/>
                <a:gd name="connsiteX96" fmla="*/ 186041 w 731177"/>
                <a:gd name="connsiteY96" fmla="*/ 675047 h 768996"/>
                <a:gd name="connsiteX97" fmla="*/ 211127 w 731177"/>
                <a:gd name="connsiteY97" fmla="*/ 730767 h 768996"/>
                <a:gd name="connsiteX98" fmla="*/ 236971 w 731177"/>
                <a:gd name="connsiteY98" fmla="*/ 777790 h 768996"/>
                <a:gd name="connsiteX99" fmla="*/ 261680 w 731177"/>
                <a:gd name="connsiteY99" fmla="*/ 761275 h 768996"/>
                <a:gd name="connsiteX100" fmla="*/ 286389 w 731177"/>
                <a:gd name="connsiteY100" fmla="*/ 736566 h 768996"/>
                <a:gd name="connsiteX101" fmla="*/ 296600 w 731177"/>
                <a:gd name="connsiteY101" fmla="*/ 718539 h 768996"/>
                <a:gd name="connsiteX102" fmla="*/ 303659 w 731177"/>
                <a:gd name="connsiteY102" fmla="*/ 699755 h 768996"/>
                <a:gd name="connsiteX103" fmla="*/ 311475 w 731177"/>
                <a:gd name="connsiteY103" fmla="*/ 665970 h 768996"/>
                <a:gd name="connsiteX104" fmla="*/ 315383 w 731177"/>
                <a:gd name="connsiteY104" fmla="*/ 622856 h 768996"/>
                <a:gd name="connsiteX105" fmla="*/ 317400 w 731177"/>
                <a:gd name="connsiteY105" fmla="*/ 589448 h 768996"/>
                <a:gd name="connsiteX106" fmla="*/ 327234 w 731177"/>
                <a:gd name="connsiteY106" fmla="*/ 567513 h 768996"/>
                <a:gd name="connsiteX107" fmla="*/ 353455 w 731177"/>
                <a:gd name="connsiteY107" fmla="*/ 549486 h 768996"/>
                <a:gd name="connsiteX108" fmla="*/ 393922 w 731177"/>
                <a:gd name="connsiteY108" fmla="*/ 517339 h 768996"/>
                <a:gd name="connsiteX109" fmla="*/ 436658 w 731177"/>
                <a:gd name="connsiteY109" fmla="*/ 474225 h 768996"/>
                <a:gd name="connsiteX110" fmla="*/ 477124 w 731177"/>
                <a:gd name="connsiteY110" fmla="*/ 446365 h 768996"/>
                <a:gd name="connsiteX111" fmla="*/ 485319 w 731177"/>
                <a:gd name="connsiteY111" fmla="*/ 418882 h 768996"/>
                <a:gd name="connsiteX112" fmla="*/ 532846 w 731177"/>
                <a:gd name="connsiteY112" fmla="*/ 402746 h 768996"/>
                <a:gd name="connsiteX113" fmla="*/ 539400 w 731177"/>
                <a:gd name="connsiteY113" fmla="*/ 402116 h 768996"/>
                <a:gd name="connsiteX114" fmla="*/ 529946 w 731177"/>
                <a:gd name="connsiteY114" fmla="*/ 354337 h 76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1177" h="768996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CC9D44-DB2B-4431-8216-D4C02F8C19CA}"/>
                </a:ext>
              </a:extLst>
            </p:cNvPr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>
                <a:gd name="connsiteX0" fmla="*/ 800733 w 832029"/>
                <a:gd name="connsiteY0" fmla="*/ 151330 h 352982"/>
                <a:gd name="connsiteX1" fmla="*/ 775142 w 832029"/>
                <a:gd name="connsiteY1" fmla="*/ 154734 h 352982"/>
                <a:gd name="connsiteX2" fmla="*/ 749551 w 832029"/>
                <a:gd name="connsiteY2" fmla="*/ 151330 h 352982"/>
                <a:gd name="connsiteX3" fmla="*/ 722195 w 832029"/>
                <a:gd name="connsiteY3" fmla="*/ 149691 h 352982"/>
                <a:gd name="connsiteX4" fmla="*/ 725599 w 832029"/>
                <a:gd name="connsiteY4" fmla="*/ 135950 h 352982"/>
                <a:gd name="connsiteX5" fmla="*/ 727364 w 832029"/>
                <a:gd name="connsiteY5" fmla="*/ 122335 h 352982"/>
                <a:gd name="connsiteX6" fmla="*/ 748543 w 832029"/>
                <a:gd name="connsiteY6" fmla="*/ 79851 h 352982"/>
                <a:gd name="connsiteX7" fmla="*/ 729381 w 832029"/>
                <a:gd name="connsiteY7" fmla="*/ 77960 h 352982"/>
                <a:gd name="connsiteX8" fmla="*/ 706689 w 832029"/>
                <a:gd name="connsiteY8" fmla="*/ 73296 h 352982"/>
                <a:gd name="connsiteX9" fmla="*/ 673786 w 832029"/>
                <a:gd name="connsiteY9" fmla="*/ 71657 h 352982"/>
                <a:gd name="connsiteX10" fmla="*/ 652607 w 832029"/>
                <a:gd name="connsiteY10" fmla="*/ 85776 h 352982"/>
                <a:gd name="connsiteX11" fmla="*/ 631428 w 832029"/>
                <a:gd name="connsiteY11" fmla="*/ 93593 h 352982"/>
                <a:gd name="connsiteX12" fmla="*/ 596886 w 832029"/>
                <a:gd name="connsiteY12" fmla="*/ 102291 h 352982"/>
                <a:gd name="connsiteX13" fmla="*/ 561588 w 832029"/>
                <a:gd name="connsiteY13" fmla="*/ 102291 h 352982"/>
                <a:gd name="connsiteX14" fmla="*/ 527803 w 832029"/>
                <a:gd name="connsiteY14" fmla="*/ 95988 h 352982"/>
                <a:gd name="connsiteX15" fmla="*/ 513683 w 832029"/>
                <a:gd name="connsiteY15" fmla="*/ 81112 h 352982"/>
                <a:gd name="connsiteX16" fmla="*/ 491748 w 832029"/>
                <a:gd name="connsiteY16" fmla="*/ 70901 h 352982"/>
                <a:gd name="connsiteX17" fmla="*/ 471325 w 832029"/>
                <a:gd name="connsiteY17" fmla="*/ 65354 h 352982"/>
                <a:gd name="connsiteX18" fmla="*/ 446995 w 832029"/>
                <a:gd name="connsiteY18" fmla="*/ 59807 h 352982"/>
                <a:gd name="connsiteX19" fmla="*/ 422664 w 832029"/>
                <a:gd name="connsiteY19" fmla="*/ 62959 h 352982"/>
                <a:gd name="connsiteX20" fmla="*/ 403881 w 832029"/>
                <a:gd name="connsiteY20" fmla="*/ 72414 h 352982"/>
                <a:gd name="connsiteX21" fmla="*/ 380306 w 832029"/>
                <a:gd name="connsiteY21" fmla="*/ 65354 h 352982"/>
                <a:gd name="connsiteX22" fmla="*/ 363792 w 832029"/>
                <a:gd name="connsiteY22" fmla="*/ 52747 h 352982"/>
                <a:gd name="connsiteX23" fmla="*/ 360640 w 832029"/>
                <a:gd name="connsiteY23" fmla="*/ 29930 h 352982"/>
                <a:gd name="connsiteX24" fmla="*/ 334797 w 832029"/>
                <a:gd name="connsiteY24" fmla="*/ 22114 h 352982"/>
                <a:gd name="connsiteX25" fmla="*/ 315131 w 832029"/>
                <a:gd name="connsiteY25" fmla="*/ 14298 h 352982"/>
                <a:gd name="connsiteX26" fmla="*/ 298617 w 832029"/>
                <a:gd name="connsiteY26" fmla="*/ 10390 h 352982"/>
                <a:gd name="connsiteX27" fmla="*/ 279076 w 832029"/>
                <a:gd name="connsiteY27" fmla="*/ 2574 h 352982"/>
                <a:gd name="connsiteX28" fmla="*/ 269621 w 832029"/>
                <a:gd name="connsiteY28" fmla="*/ 11146 h 352982"/>
                <a:gd name="connsiteX29" fmla="*/ 255502 w 832029"/>
                <a:gd name="connsiteY29" fmla="*/ 20601 h 352982"/>
                <a:gd name="connsiteX30" fmla="*/ 244534 w 832029"/>
                <a:gd name="connsiteY30" fmla="*/ 33964 h 352982"/>
                <a:gd name="connsiteX31" fmla="*/ 253989 w 832029"/>
                <a:gd name="connsiteY31" fmla="*/ 55899 h 352982"/>
                <a:gd name="connsiteX32" fmla="*/ 253233 w 832029"/>
                <a:gd name="connsiteY32" fmla="*/ 71657 h 352982"/>
                <a:gd name="connsiteX33" fmla="*/ 231297 w 832029"/>
                <a:gd name="connsiteY33" fmla="*/ 82625 h 352982"/>
                <a:gd name="connsiteX34" fmla="*/ 212514 w 832029"/>
                <a:gd name="connsiteY34" fmla="*/ 77078 h 352982"/>
                <a:gd name="connsiteX35" fmla="*/ 191335 w 832029"/>
                <a:gd name="connsiteY35" fmla="*/ 78717 h 352982"/>
                <a:gd name="connsiteX36" fmla="*/ 169400 w 832029"/>
                <a:gd name="connsiteY36" fmla="*/ 70018 h 352982"/>
                <a:gd name="connsiteX37" fmla="*/ 160828 w 832029"/>
                <a:gd name="connsiteY37" fmla="*/ 55143 h 352982"/>
                <a:gd name="connsiteX38" fmla="*/ 124016 w 832029"/>
                <a:gd name="connsiteY38" fmla="*/ 48839 h 352982"/>
                <a:gd name="connsiteX39" fmla="*/ 105232 w 832029"/>
                <a:gd name="connsiteY39" fmla="*/ 51991 h 352982"/>
                <a:gd name="connsiteX40" fmla="*/ 87205 w 832029"/>
                <a:gd name="connsiteY40" fmla="*/ 59807 h 352982"/>
                <a:gd name="connsiteX41" fmla="*/ 69934 w 832029"/>
                <a:gd name="connsiteY41" fmla="*/ 71531 h 352982"/>
                <a:gd name="connsiteX42" fmla="*/ 49512 w 832029"/>
                <a:gd name="connsiteY42" fmla="*/ 83255 h 352982"/>
                <a:gd name="connsiteX43" fmla="*/ 25181 w 832029"/>
                <a:gd name="connsiteY43" fmla="*/ 94223 h 352982"/>
                <a:gd name="connsiteX44" fmla="*/ 7154 w 832029"/>
                <a:gd name="connsiteY44" fmla="*/ 101283 h 352982"/>
                <a:gd name="connsiteX45" fmla="*/ 2364 w 832029"/>
                <a:gd name="connsiteY45" fmla="*/ 102921 h 352982"/>
                <a:gd name="connsiteX46" fmla="*/ 3246 w 832029"/>
                <a:gd name="connsiteY46" fmla="*/ 106073 h 352982"/>
                <a:gd name="connsiteX47" fmla="*/ 22281 w 832029"/>
                <a:gd name="connsiteY47" fmla="*/ 130530 h 352982"/>
                <a:gd name="connsiteX48" fmla="*/ 46108 w 832029"/>
                <a:gd name="connsiteY48" fmla="*/ 143514 h 352982"/>
                <a:gd name="connsiteX49" fmla="*/ 68926 w 832029"/>
                <a:gd name="connsiteY49" fmla="*/ 161920 h 352982"/>
                <a:gd name="connsiteX50" fmla="*/ 83045 w 832029"/>
                <a:gd name="connsiteY50" fmla="*/ 181964 h 352982"/>
                <a:gd name="connsiteX51" fmla="*/ 81406 w 832029"/>
                <a:gd name="connsiteY51" fmla="*/ 208564 h 352982"/>
                <a:gd name="connsiteX52" fmla="*/ 75481 w 832029"/>
                <a:gd name="connsiteY52" fmla="*/ 230247 h 352982"/>
                <a:gd name="connsiteX53" fmla="*/ 135236 w 832029"/>
                <a:gd name="connsiteY53" fmla="*/ 244871 h 352982"/>
                <a:gd name="connsiteX54" fmla="*/ 155154 w 832029"/>
                <a:gd name="connsiteY54" fmla="*/ 256847 h 352982"/>
                <a:gd name="connsiteX55" fmla="*/ 172299 w 832029"/>
                <a:gd name="connsiteY55" fmla="*/ 268823 h 352982"/>
                <a:gd name="connsiteX56" fmla="*/ 192848 w 832029"/>
                <a:gd name="connsiteY56" fmla="*/ 291010 h 352982"/>
                <a:gd name="connsiteX57" fmla="*/ 208227 w 832029"/>
                <a:gd name="connsiteY57" fmla="*/ 318367 h 352982"/>
                <a:gd name="connsiteX58" fmla="*/ 242391 w 832029"/>
                <a:gd name="connsiteY58" fmla="*/ 321770 h 352982"/>
                <a:gd name="connsiteX59" fmla="*/ 305676 w 832029"/>
                <a:gd name="connsiteY59" fmla="*/ 323535 h 352982"/>
                <a:gd name="connsiteX60" fmla="*/ 353581 w 832029"/>
                <a:gd name="connsiteY60" fmla="*/ 333746 h 352982"/>
                <a:gd name="connsiteX61" fmla="*/ 382702 w 832029"/>
                <a:gd name="connsiteY61" fmla="*/ 340554 h 352982"/>
                <a:gd name="connsiteX62" fmla="*/ 410058 w 832029"/>
                <a:gd name="connsiteY62" fmla="*/ 347362 h 352982"/>
                <a:gd name="connsiteX63" fmla="*/ 430606 w 832029"/>
                <a:gd name="connsiteY63" fmla="*/ 357573 h 352982"/>
                <a:gd name="connsiteX64" fmla="*/ 476747 w 832029"/>
                <a:gd name="connsiteY64" fmla="*/ 333620 h 352982"/>
                <a:gd name="connsiteX65" fmla="*/ 536627 w 832029"/>
                <a:gd name="connsiteY65" fmla="*/ 331982 h 352982"/>
                <a:gd name="connsiteX66" fmla="*/ 584532 w 832029"/>
                <a:gd name="connsiteY66" fmla="*/ 311433 h 352982"/>
                <a:gd name="connsiteX67" fmla="*/ 617057 w 832029"/>
                <a:gd name="connsiteY67" fmla="*/ 285842 h 352982"/>
                <a:gd name="connsiteX68" fmla="*/ 610249 w 832029"/>
                <a:gd name="connsiteY68" fmla="*/ 255082 h 352982"/>
                <a:gd name="connsiteX69" fmla="*/ 635967 w 832029"/>
                <a:gd name="connsiteY69" fmla="*/ 248274 h 352982"/>
                <a:gd name="connsiteX70" fmla="*/ 678702 w 832029"/>
                <a:gd name="connsiteY70" fmla="*/ 244871 h 352982"/>
                <a:gd name="connsiteX71" fmla="*/ 718034 w 832029"/>
                <a:gd name="connsiteY71" fmla="*/ 232894 h 352982"/>
                <a:gd name="connsiteX72" fmla="*/ 741987 w 832029"/>
                <a:gd name="connsiteY72" fmla="*/ 210707 h 352982"/>
                <a:gd name="connsiteX73" fmla="*/ 774512 w 832029"/>
                <a:gd name="connsiteY73" fmla="*/ 197092 h 352982"/>
                <a:gd name="connsiteX74" fmla="*/ 808675 w 832029"/>
                <a:gd name="connsiteY74" fmla="*/ 190284 h 352982"/>
                <a:gd name="connsiteX75" fmla="*/ 836032 w 832029"/>
                <a:gd name="connsiteY75" fmla="*/ 186881 h 352982"/>
                <a:gd name="connsiteX76" fmla="*/ 800733 w 832029"/>
                <a:gd name="connsiteY76" fmla="*/ 151330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2029" h="352982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B3E298C-CB9B-4A26-8C35-E08B66ADE8C3}"/>
                </a:ext>
              </a:extLst>
            </p:cNvPr>
            <p:cNvSpPr/>
            <p:nvPr/>
          </p:nvSpPr>
          <p:spPr>
            <a:xfrm>
              <a:off x="6713750" y="3667711"/>
              <a:ext cx="12607" cy="37820"/>
            </a:xfrm>
            <a:custGeom>
              <a:avLst/>
              <a:gdLst>
                <a:gd name="connsiteX0" fmla="*/ 7911 w 12606"/>
                <a:gd name="connsiteY0" fmla="*/ 2666 h 37819"/>
                <a:gd name="connsiteX1" fmla="*/ 2364 w 12606"/>
                <a:gd name="connsiteY1" fmla="*/ 21827 h 37819"/>
                <a:gd name="connsiteX2" fmla="*/ 12197 w 12606"/>
                <a:gd name="connsiteY2" fmla="*/ 38720 h 37819"/>
                <a:gd name="connsiteX3" fmla="*/ 15096 w 12606"/>
                <a:gd name="connsiteY3" fmla="*/ 7708 h 37819"/>
                <a:gd name="connsiteX4" fmla="*/ 15979 w 12606"/>
                <a:gd name="connsiteY4" fmla="*/ 2539 h 37819"/>
                <a:gd name="connsiteX5" fmla="*/ 7911 w 12606"/>
                <a:gd name="connsiteY5" fmla="*/ 266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76E92AD-C086-4A16-8412-B75FAEB1208D}"/>
                </a:ext>
              </a:extLst>
            </p:cNvPr>
            <p:cNvSpPr/>
            <p:nvPr/>
          </p:nvSpPr>
          <p:spPr>
            <a:xfrm>
              <a:off x="6690806" y="3644565"/>
              <a:ext cx="37820" cy="113459"/>
            </a:xfrm>
            <a:custGeom>
              <a:avLst/>
              <a:gdLst>
                <a:gd name="connsiteX0" fmla="*/ 20391 w 37819"/>
                <a:gd name="connsiteY0" fmla="*/ 111788 h 113458"/>
                <a:gd name="connsiteX1" fmla="*/ 23164 w 37819"/>
                <a:gd name="connsiteY1" fmla="*/ 113301 h 113458"/>
                <a:gd name="connsiteX2" fmla="*/ 31611 w 37819"/>
                <a:gd name="connsiteY2" fmla="*/ 74851 h 113458"/>
                <a:gd name="connsiteX3" fmla="*/ 35015 w 37819"/>
                <a:gd name="connsiteY3" fmla="*/ 61992 h 113458"/>
                <a:gd name="connsiteX4" fmla="*/ 25181 w 37819"/>
                <a:gd name="connsiteY4" fmla="*/ 45100 h 113458"/>
                <a:gd name="connsiteX5" fmla="*/ 30728 w 37819"/>
                <a:gd name="connsiteY5" fmla="*/ 25938 h 113458"/>
                <a:gd name="connsiteX6" fmla="*/ 38797 w 37819"/>
                <a:gd name="connsiteY6" fmla="*/ 25686 h 113458"/>
                <a:gd name="connsiteX7" fmla="*/ 40940 w 37819"/>
                <a:gd name="connsiteY7" fmla="*/ 8037 h 113458"/>
                <a:gd name="connsiteX8" fmla="*/ 27577 w 37819"/>
                <a:gd name="connsiteY8" fmla="*/ 2364 h 113458"/>
                <a:gd name="connsiteX9" fmla="*/ 23291 w 37819"/>
                <a:gd name="connsiteY9" fmla="*/ 14844 h 113458"/>
                <a:gd name="connsiteX10" fmla="*/ 2364 w 37819"/>
                <a:gd name="connsiteY10" fmla="*/ 62118 h 113458"/>
                <a:gd name="connsiteX11" fmla="*/ 21400 w 37819"/>
                <a:gd name="connsiteY11" fmla="*/ 108889 h 113458"/>
                <a:gd name="connsiteX12" fmla="*/ 20391 w 37819"/>
                <a:gd name="connsiteY12" fmla="*/ 11178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19" h="113458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0BB0123-D2F9-4B24-AEDD-DFB9D641D075}"/>
                </a:ext>
              </a:extLst>
            </p:cNvPr>
            <p:cNvSpPr/>
            <p:nvPr/>
          </p:nvSpPr>
          <p:spPr>
            <a:xfrm>
              <a:off x="6711481" y="3642800"/>
              <a:ext cx="113459" cy="126065"/>
            </a:xfrm>
            <a:custGeom>
              <a:avLst/>
              <a:gdLst>
                <a:gd name="connsiteX0" fmla="*/ 106115 w 113458"/>
                <a:gd name="connsiteY0" fmla="*/ 2364 h 126065"/>
                <a:gd name="connsiteX1" fmla="*/ 72203 w 113458"/>
                <a:gd name="connsiteY1" fmla="*/ 18374 h 126065"/>
                <a:gd name="connsiteX2" fmla="*/ 46990 w 113458"/>
                <a:gd name="connsiteY2" fmla="*/ 31989 h 126065"/>
                <a:gd name="connsiteX3" fmla="*/ 22912 w 113458"/>
                <a:gd name="connsiteY3" fmla="*/ 19382 h 126065"/>
                <a:gd name="connsiteX4" fmla="*/ 20769 w 113458"/>
                <a:gd name="connsiteY4" fmla="*/ 9928 h 126065"/>
                <a:gd name="connsiteX5" fmla="*/ 20265 w 113458"/>
                <a:gd name="connsiteY5" fmla="*/ 9802 h 126065"/>
                <a:gd name="connsiteX6" fmla="*/ 17113 w 113458"/>
                <a:gd name="connsiteY6" fmla="*/ 32619 h 126065"/>
                <a:gd name="connsiteX7" fmla="*/ 10810 w 113458"/>
                <a:gd name="connsiteY7" fmla="*/ 76616 h 126065"/>
                <a:gd name="connsiteX8" fmla="*/ 2364 w 113458"/>
                <a:gd name="connsiteY8" fmla="*/ 115066 h 126065"/>
                <a:gd name="connsiteX9" fmla="*/ 25938 w 113458"/>
                <a:gd name="connsiteY9" fmla="*/ 125277 h 126065"/>
                <a:gd name="connsiteX10" fmla="*/ 46865 w 113458"/>
                <a:gd name="connsiteY10" fmla="*/ 109519 h 126065"/>
                <a:gd name="connsiteX11" fmla="*/ 63631 w 113458"/>
                <a:gd name="connsiteY11" fmla="*/ 102207 h 126065"/>
                <a:gd name="connsiteX12" fmla="*/ 79389 w 113458"/>
                <a:gd name="connsiteY12" fmla="*/ 89601 h 126065"/>
                <a:gd name="connsiteX13" fmla="*/ 59471 w 113458"/>
                <a:gd name="connsiteY13" fmla="*/ 66531 h 126065"/>
                <a:gd name="connsiteX14" fmla="*/ 85693 w 113458"/>
                <a:gd name="connsiteY14" fmla="*/ 49764 h 126065"/>
                <a:gd name="connsiteX15" fmla="*/ 112923 w 113458"/>
                <a:gd name="connsiteY15" fmla="*/ 41444 h 126065"/>
                <a:gd name="connsiteX16" fmla="*/ 114435 w 113458"/>
                <a:gd name="connsiteY16" fmla="*/ 41444 h 126065"/>
                <a:gd name="connsiteX17" fmla="*/ 108258 w 113458"/>
                <a:gd name="connsiteY17" fmla="*/ 15348 h 126065"/>
                <a:gd name="connsiteX18" fmla="*/ 106115 w 113458"/>
                <a:gd name="connsiteY18" fmla="*/ 2364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458" h="126065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BEBD48B-2EB8-4129-9749-DF94A1CE0254}"/>
                </a:ext>
              </a:extLst>
            </p:cNvPr>
            <p:cNvSpPr/>
            <p:nvPr/>
          </p:nvSpPr>
          <p:spPr>
            <a:xfrm>
              <a:off x="7639010" y="3341606"/>
              <a:ext cx="289950" cy="126065"/>
            </a:xfrm>
            <a:custGeom>
              <a:avLst/>
              <a:gdLst>
                <a:gd name="connsiteX0" fmla="*/ 269805 w 289949"/>
                <a:gd name="connsiteY0" fmla="*/ 24702 h 126065"/>
                <a:gd name="connsiteX1" fmla="*/ 244718 w 289949"/>
                <a:gd name="connsiteY1" fmla="*/ 17642 h 126065"/>
                <a:gd name="connsiteX2" fmla="*/ 176391 w 289949"/>
                <a:gd name="connsiteY2" fmla="*/ 13734 h 126065"/>
                <a:gd name="connsiteX3" fmla="*/ 141093 w 289949"/>
                <a:gd name="connsiteY3" fmla="*/ 3523 h 126065"/>
                <a:gd name="connsiteX4" fmla="*/ 113610 w 289949"/>
                <a:gd name="connsiteY4" fmla="*/ 14491 h 126065"/>
                <a:gd name="connsiteX5" fmla="*/ 90036 w 289949"/>
                <a:gd name="connsiteY5" fmla="*/ 18399 h 126065"/>
                <a:gd name="connsiteX6" fmla="*/ 53981 w 289949"/>
                <a:gd name="connsiteY6" fmla="*/ 19155 h 126065"/>
                <a:gd name="connsiteX7" fmla="*/ 37467 w 289949"/>
                <a:gd name="connsiteY7" fmla="*/ 37182 h 126065"/>
                <a:gd name="connsiteX8" fmla="*/ 29399 w 289949"/>
                <a:gd name="connsiteY8" fmla="*/ 51932 h 126065"/>
                <a:gd name="connsiteX9" fmla="*/ 39232 w 289949"/>
                <a:gd name="connsiteY9" fmla="*/ 60756 h 126065"/>
                <a:gd name="connsiteX10" fmla="*/ 60159 w 289949"/>
                <a:gd name="connsiteY10" fmla="*/ 59748 h 126065"/>
                <a:gd name="connsiteX11" fmla="*/ 96843 w 289949"/>
                <a:gd name="connsiteY11" fmla="*/ 76515 h 126065"/>
                <a:gd name="connsiteX12" fmla="*/ 85246 w 289949"/>
                <a:gd name="connsiteY12" fmla="*/ 90130 h 126065"/>
                <a:gd name="connsiteX13" fmla="*/ 60159 w 289949"/>
                <a:gd name="connsiteY13" fmla="*/ 94290 h 126065"/>
                <a:gd name="connsiteX14" fmla="*/ 21330 w 289949"/>
                <a:gd name="connsiteY14" fmla="*/ 99584 h 126065"/>
                <a:gd name="connsiteX15" fmla="*/ 2421 w 289949"/>
                <a:gd name="connsiteY15" fmla="*/ 115343 h 126065"/>
                <a:gd name="connsiteX16" fmla="*/ 40114 w 289949"/>
                <a:gd name="connsiteY16" fmla="*/ 118494 h 126065"/>
                <a:gd name="connsiteX17" fmla="*/ 64193 w 289949"/>
                <a:gd name="connsiteY17" fmla="*/ 119503 h 126065"/>
                <a:gd name="connsiteX18" fmla="*/ 86128 w 289949"/>
                <a:gd name="connsiteY18" fmla="*/ 123663 h 126065"/>
                <a:gd name="connsiteX19" fmla="*/ 120670 w 289949"/>
                <a:gd name="connsiteY19" fmla="*/ 121520 h 126065"/>
                <a:gd name="connsiteX20" fmla="*/ 124956 w 289949"/>
                <a:gd name="connsiteY20" fmla="*/ 108409 h 126065"/>
                <a:gd name="connsiteX21" fmla="*/ 136680 w 289949"/>
                <a:gd name="connsiteY21" fmla="*/ 101349 h 126065"/>
                <a:gd name="connsiteX22" fmla="*/ 151429 w 289949"/>
                <a:gd name="connsiteY22" fmla="*/ 91894 h 126065"/>
                <a:gd name="connsiteX23" fmla="*/ 167314 w 289949"/>
                <a:gd name="connsiteY23" fmla="*/ 86600 h 126065"/>
                <a:gd name="connsiteX24" fmla="*/ 183828 w 289949"/>
                <a:gd name="connsiteY24" fmla="*/ 91894 h 126065"/>
                <a:gd name="connsiteX25" fmla="*/ 199712 w 289949"/>
                <a:gd name="connsiteY25" fmla="*/ 81305 h 126065"/>
                <a:gd name="connsiteX26" fmla="*/ 223917 w 289949"/>
                <a:gd name="connsiteY26" fmla="*/ 74245 h 126065"/>
                <a:gd name="connsiteX27" fmla="*/ 245096 w 289949"/>
                <a:gd name="connsiteY27" fmla="*/ 62521 h 126065"/>
                <a:gd name="connsiteX28" fmla="*/ 265644 w 289949"/>
                <a:gd name="connsiteY28" fmla="*/ 50797 h 126065"/>
                <a:gd name="connsiteX29" fmla="*/ 289219 w 289949"/>
                <a:gd name="connsiteY29" fmla="*/ 39073 h 126065"/>
                <a:gd name="connsiteX30" fmla="*/ 291614 w 289949"/>
                <a:gd name="connsiteY30" fmla="*/ 33400 h 126065"/>
                <a:gd name="connsiteX31" fmla="*/ 269805 w 289949"/>
                <a:gd name="connsiteY31" fmla="*/ 24702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949" h="126065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EE51CAC-3FA5-45FE-ABD3-8F07A3944879}"/>
                </a:ext>
              </a:extLst>
            </p:cNvPr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>
                <a:gd name="connsiteX0" fmla="*/ 75229 w 176491"/>
                <a:gd name="connsiteY0" fmla="*/ 65693 h 75639"/>
                <a:gd name="connsiteX1" fmla="*/ 94013 w 176491"/>
                <a:gd name="connsiteY1" fmla="*/ 80569 h 75639"/>
                <a:gd name="connsiteX2" fmla="*/ 95147 w 176491"/>
                <a:gd name="connsiteY2" fmla="*/ 82334 h 75639"/>
                <a:gd name="connsiteX3" fmla="*/ 121999 w 176491"/>
                <a:gd name="connsiteY3" fmla="*/ 76913 h 75639"/>
                <a:gd name="connsiteX4" fmla="*/ 145573 w 176491"/>
                <a:gd name="connsiteY4" fmla="*/ 79308 h 75639"/>
                <a:gd name="connsiteX5" fmla="*/ 144187 w 176491"/>
                <a:gd name="connsiteY5" fmla="*/ 73509 h 75639"/>
                <a:gd name="connsiteX6" fmla="*/ 162214 w 176491"/>
                <a:gd name="connsiteY6" fmla="*/ 79056 h 75639"/>
                <a:gd name="connsiteX7" fmla="*/ 182637 w 176491"/>
                <a:gd name="connsiteY7" fmla="*/ 80695 h 75639"/>
                <a:gd name="connsiteX8" fmla="*/ 174064 w 176491"/>
                <a:gd name="connsiteY8" fmla="*/ 68971 h 75639"/>
                <a:gd name="connsiteX9" fmla="*/ 179359 w 176491"/>
                <a:gd name="connsiteY9" fmla="*/ 59264 h 75639"/>
                <a:gd name="connsiteX10" fmla="*/ 163097 w 176491"/>
                <a:gd name="connsiteY10" fmla="*/ 50818 h 75639"/>
                <a:gd name="connsiteX11" fmla="*/ 154902 w 176491"/>
                <a:gd name="connsiteY11" fmla="*/ 34303 h 75639"/>
                <a:gd name="connsiteX12" fmla="*/ 145447 w 176491"/>
                <a:gd name="connsiteY12" fmla="*/ 30773 h 75639"/>
                <a:gd name="connsiteX13" fmla="*/ 118343 w 176491"/>
                <a:gd name="connsiteY13" fmla="*/ 34303 h 75639"/>
                <a:gd name="connsiteX14" fmla="*/ 101829 w 176491"/>
                <a:gd name="connsiteY14" fmla="*/ 26109 h 75639"/>
                <a:gd name="connsiteX15" fmla="*/ 85314 w 176491"/>
                <a:gd name="connsiteY15" fmla="*/ 15519 h 75639"/>
                <a:gd name="connsiteX16" fmla="*/ 44091 w 176491"/>
                <a:gd name="connsiteY16" fmla="*/ 11990 h 75639"/>
                <a:gd name="connsiteX17" fmla="*/ 12323 w 176491"/>
                <a:gd name="connsiteY17" fmla="*/ 2535 h 75639"/>
                <a:gd name="connsiteX18" fmla="*/ 2364 w 176491"/>
                <a:gd name="connsiteY18" fmla="*/ 7199 h 75639"/>
                <a:gd name="connsiteX19" fmla="*/ 43335 w 176491"/>
                <a:gd name="connsiteY19" fmla="*/ 30017 h 75639"/>
                <a:gd name="connsiteX20" fmla="*/ 53546 w 176491"/>
                <a:gd name="connsiteY20" fmla="*/ 57499 h 75639"/>
                <a:gd name="connsiteX21" fmla="*/ 47369 w 176491"/>
                <a:gd name="connsiteY21" fmla="*/ 66576 h 75639"/>
                <a:gd name="connsiteX22" fmla="*/ 75229 w 176491"/>
                <a:gd name="connsiteY22" fmla="*/ 6569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6491" h="75639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2E5C75-052A-47AF-9662-E0ED46D85459}"/>
                </a:ext>
              </a:extLst>
            </p:cNvPr>
            <p:cNvSpPr/>
            <p:nvPr/>
          </p:nvSpPr>
          <p:spPr>
            <a:xfrm>
              <a:off x="6479395" y="3374407"/>
              <a:ext cx="491654" cy="189098"/>
            </a:xfrm>
            <a:custGeom>
              <a:avLst/>
              <a:gdLst>
                <a:gd name="connsiteX0" fmla="*/ 484562 w 491653"/>
                <a:gd name="connsiteY0" fmla="*/ 136875 h 189097"/>
                <a:gd name="connsiteX1" fmla="*/ 484562 w 491653"/>
                <a:gd name="connsiteY1" fmla="*/ 108637 h 189097"/>
                <a:gd name="connsiteX2" fmla="*/ 483554 w 491653"/>
                <a:gd name="connsiteY2" fmla="*/ 86701 h 189097"/>
                <a:gd name="connsiteX3" fmla="*/ 490488 w 491653"/>
                <a:gd name="connsiteY3" fmla="*/ 73086 h 189097"/>
                <a:gd name="connsiteX4" fmla="*/ 485571 w 491653"/>
                <a:gd name="connsiteY4" fmla="*/ 63379 h 189097"/>
                <a:gd name="connsiteX5" fmla="*/ 465148 w 491653"/>
                <a:gd name="connsiteY5" fmla="*/ 54807 h 189097"/>
                <a:gd name="connsiteX6" fmla="*/ 458089 w 491653"/>
                <a:gd name="connsiteY6" fmla="*/ 32115 h 189097"/>
                <a:gd name="connsiteX7" fmla="*/ 439305 w 491653"/>
                <a:gd name="connsiteY7" fmla="*/ 17239 h 189097"/>
                <a:gd name="connsiteX8" fmla="*/ 411571 w 491653"/>
                <a:gd name="connsiteY8" fmla="*/ 18122 h 189097"/>
                <a:gd name="connsiteX9" fmla="*/ 362405 w 491653"/>
                <a:gd name="connsiteY9" fmla="*/ 34510 h 189097"/>
                <a:gd name="connsiteX10" fmla="*/ 316139 w 491653"/>
                <a:gd name="connsiteY10" fmla="*/ 35645 h 189097"/>
                <a:gd name="connsiteX11" fmla="*/ 284749 w 491653"/>
                <a:gd name="connsiteY11" fmla="*/ 25434 h 189097"/>
                <a:gd name="connsiteX12" fmla="*/ 261175 w 491653"/>
                <a:gd name="connsiteY12" fmla="*/ 14844 h 189097"/>
                <a:gd name="connsiteX13" fmla="*/ 221591 w 491653"/>
                <a:gd name="connsiteY13" fmla="*/ 4255 h 189097"/>
                <a:gd name="connsiteX14" fmla="*/ 141161 w 491653"/>
                <a:gd name="connsiteY14" fmla="*/ 28963 h 189097"/>
                <a:gd name="connsiteX15" fmla="*/ 83045 w 491653"/>
                <a:gd name="connsiteY15" fmla="*/ 32115 h 189097"/>
                <a:gd name="connsiteX16" fmla="*/ 69682 w 491653"/>
                <a:gd name="connsiteY16" fmla="*/ 52538 h 189097"/>
                <a:gd name="connsiteX17" fmla="*/ 13961 w 491653"/>
                <a:gd name="connsiteY17" fmla="*/ 57328 h 189097"/>
                <a:gd name="connsiteX18" fmla="*/ 8415 w 491653"/>
                <a:gd name="connsiteY18" fmla="*/ 76994 h 189097"/>
                <a:gd name="connsiteX19" fmla="*/ 19383 w 491653"/>
                <a:gd name="connsiteY19" fmla="*/ 84432 h 189097"/>
                <a:gd name="connsiteX20" fmla="*/ 21778 w 491653"/>
                <a:gd name="connsiteY20" fmla="*/ 104098 h 189097"/>
                <a:gd name="connsiteX21" fmla="*/ 22534 w 491653"/>
                <a:gd name="connsiteY21" fmla="*/ 122504 h 189097"/>
                <a:gd name="connsiteX22" fmla="*/ 22534 w 491653"/>
                <a:gd name="connsiteY22" fmla="*/ 137001 h 189097"/>
                <a:gd name="connsiteX23" fmla="*/ 35897 w 491653"/>
                <a:gd name="connsiteY23" fmla="*/ 150742 h 189097"/>
                <a:gd name="connsiteX24" fmla="*/ 53168 w 491653"/>
                <a:gd name="connsiteY24" fmla="*/ 161332 h 189097"/>
                <a:gd name="connsiteX25" fmla="*/ 66531 w 491653"/>
                <a:gd name="connsiteY25" fmla="*/ 165240 h 189097"/>
                <a:gd name="connsiteX26" fmla="*/ 83045 w 491653"/>
                <a:gd name="connsiteY26" fmla="*/ 182133 h 189097"/>
                <a:gd name="connsiteX27" fmla="*/ 117209 w 491653"/>
                <a:gd name="connsiteY27" fmla="*/ 175829 h 189097"/>
                <a:gd name="connsiteX28" fmla="*/ 138766 w 491653"/>
                <a:gd name="connsiteY28" fmla="*/ 165996 h 189097"/>
                <a:gd name="connsiteX29" fmla="*/ 174821 w 491653"/>
                <a:gd name="connsiteY29" fmla="*/ 187175 h 189097"/>
                <a:gd name="connsiteX30" fmla="*/ 202303 w 491653"/>
                <a:gd name="connsiteY30" fmla="*/ 182511 h 189097"/>
                <a:gd name="connsiteX31" fmla="*/ 227012 w 491653"/>
                <a:gd name="connsiteY31" fmla="*/ 166879 h 189097"/>
                <a:gd name="connsiteX32" fmla="*/ 247434 w 491653"/>
                <a:gd name="connsiteY32" fmla="*/ 171921 h 189097"/>
                <a:gd name="connsiteX33" fmla="*/ 267857 w 491653"/>
                <a:gd name="connsiteY33" fmla="*/ 166500 h 189097"/>
                <a:gd name="connsiteX34" fmla="*/ 260797 w 491653"/>
                <a:gd name="connsiteY34" fmla="*/ 187679 h 189097"/>
                <a:gd name="connsiteX35" fmla="*/ 261427 w 491653"/>
                <a:gd name="connsiteY35" fmla="*/ 196630 h 189097"/>
                <a:gd name="connsiteX36" fmla="*/ 277185 w 491653"/>
                <a:gd name="connsiteY36" fmla="*/ 178224 h 189097"/>
                <a:gd name="connsiteX37" fmla="*/ 287649 w 491653"/>
                <a:gd name="connsiteY37" fmla="*/ 171921 h 189097"/>
                <a:gd name="connsiteX38" fmla="*/ 311727 w 491653"/>
                <a:gd name="connsiteY38" fmla="*/ 171921 h 189097"/>
                <a:gd name="connsiteX39" fmla="*/ 328494 w 491653"/>
                <a:gd name="connsiteY39" fmla="*/ 168770 h 189097"/>
                <a:gd name="connsiteX40" fmla="*/ 358876 w 491653"/>
                <a:gd name="connsiteY40" fmla="*/ 169778 h 189097"/>
                <a:gd name="connsiteX41" fmla="*/ 394552 w 491653"/>
                <a:gd name="connsiteY41" fmla="*/ 159315 h 189097"/>
                <a:gd name="connsiteX42" fmla="*/ 423925 w 491653"/>
                <a:gd name="connsiteY42" fmla="*/ 155155 h 189097"/>
                <a:gd name="connsiteX43" fmla="*/ 433884 w 491653"/>
                <a:gd name="connsiteY43" fmla="*/ 158180 h 189097"/>
                <a:gd name="connsiteX44" fmla="*/ 445734 w 491653"/>
                <a:gd name="connsiteY44" fmla="*/ 149230 h 189097"/>
                <a:gd name="connsiteX45" fmla="*/ 469309 w 491653"/>
                <a:gd name="connsiteY45" fmla="*/ 153894 h 189097"/>
                <a:gd name="connsiteX46" fmla="*/ 497295 w 491653"/>
                <a:gd name="connsiteY46" fmla="*/ 158306 h 189097"/>
                <a:gd name="connsiteX47" fmla="*/ 484562 w 491653"/>
                <a:gd name="connsiteY47" fmla="*/ 136875 h 189097"/>
                <a:gd name="connsiteX48" fmla="*/ 42578 w 491653"/>
                <a:gd name="connsiteY48" fmla="*/ 35771 h 189097"/>
                <a:gd name="connsiteX49" fmla="*/ 78255 w 491653"/>
                <a:gd name="connsiteY49" fmla="*/ 32241 h 189097"/>
                <a:gd name="connsiteX50" fmla="*/ 58210 w 491653"/>
                <a:gd name="connsiteY50" fmla="*/ 16105 h 189097"/>
                <a:gd name="connsiteX51" fmla="*/ 51655 w 491653"/>
                <a:gd name="connsiteY51" fmla="*/ 2364 h 189097"/>
                <a:gd name="connsiteX52" fmla="*/ 40940 w 491653"/>
                <a:gd name="connsiteY52" fmla="*/ 4381 h 189097"/>
                <a:gd name="connsiteX53" fmla="*/ 13836 w 491653"/>
                <a:gd name="connsiteY53" fmla="*/ 4381 h 189097"/>
                <a:gd name="connsiteX54" fmla="*/ 16231 w 491653"/>
                <a:gd name="connsiteY54" fmla="*/ 22030 h 189097"/>
                <a:gd name="connsiteX55" fmla="*/ 8541 w 491653"/>
                <a:gd name="connsiteY55" fmla="*/ 34384 h 189097"/>
                <a:gd name="connsiteX56" fmla="*/ 2364 w 491653"/>
                <a:gd name="connsiteY56" fmla="*/ 43461 h 189097"/>
                <a:gd name="connsiteX57" fmla="*/ 17744 w 491653"/>
                <a:gd name="connsiteY57" fmla="*/ 51025 h 189097"/>
                <a:gd name="connsiteX58" fmla="*/ 42578 w 491653"/>
                <a:gd name="connsiteY58" fmla="*/ 35771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1653" h="189097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7415EB7-10C4-40BD-A4A4-7B8A82DB0ABB}"/>
                </a:ext>
              </a:extLst>
            </p:cNvPr>
            <p:cNvSpPr/>
            <p:nvPr/>
          </p:nvSpPr>
          <p:spPr>
            <a:xfrm>
              <a:off x="7868506" y="3571175"/>
              <a:ext cx="63033" cy="50426"/>
            </a:xfrm>
            <a:custGeom>
              <a:avLst/>
              <a:gdLst>
                <a:gd name="connsiteX0" fmla="*/ 32493 w 63032"/>
                <a:gd name="connsiteY0" fmla="*/ 2383 h 50426"/>
                <a:gd name="connsiteX1" fmla="*/ 2364 w 63032"/>
                <a:gd name="connsiteY1" fmla="*/ 19654 h 50426"/>
                <a:gd name="connsiteX2" fmla="*/ 6903 w 63032"/>
                <a:gd name="connsiteY2" fmla="*/ 27092 h 50426"/>
                <a:gd name="connsiteX3" fmla="*/ 22661 w 63032"/>
                <a:gd name="connsiteY3" fmla="*/ 44867 h 50426"/>
                <a:gd name="connsiteX4" fmla="*/ 25308 w 63032"/>
                <a:gd name="connsiteY4" fmla="*/ 60625 h 50426"/>
                <a:gd name="connsiteX5" fmla="*/ 36654 w 63032"/>
                <a:gd name="connsiteY5" fmla="*/ 59491 h 50426"/>
                <a:gd name="connsiteX6" fmla="*/ 63127 w 63032"/>
                <a:gd name="connsiteY6" fmla="*/ 27722 h 50426"/>
                <a:gd name="connsiteX7" fmla="*/ 32493 w 63032"/>
                <a:gd name="connsiteY7" fmla="*/ 238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50426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CFE15D-85E0-4AC9-9965-7C410002A091}"/>
                </a:ext>
              </a:extLst>
            </p:cNvPr>
            <p:cNvSpPr/>
            <p:nvPr/>
          </p:nvSpPr>
          <p:spPr>
            <a:xfrm>
              <a:off x="9066754" y="3349951"/>
              <a:ext cx="176491" cy="163885"/>
            </a:xfrm>
            <a:custGeom>
              <a:avLst/>
              <a:gdLst>
                <a:gd name="connsiteX0" fmla="*/ 177341 w 176491"/>
                <a:gd name="connsiteY0" fmla="*/ 10936 h 163884"/>
                <a:gd name="connsiteX1" fmla="*/ 155154 w 176491"/>
                <a:gd name="connsiteY1" fmla="*/ 2364 h 163884"/>
                <a:gd name="connsiteX2" fmla="*/ 139774 w 176491"/>
                <a:gd name="connsiteY2" fmla="*/ 22912 h 163884"/>
                <a:gd name="connsiteX3" fmla="*/ 120991 w 176491"/>
                <a:gd name="connsiteY3" fmla="*/ 36527 h 163884"/>
                <a:gd name="connsiteX4" fmla="*/ 110779 w 176491"/>
                <a:gd name="connsiteY4" fmla="*/ 46865 h 163884"/>
                <a:gd name="connsiteX5" fmla="*/ 93635 w 176491"/>
                <a:gd name="connsiteY5" fmla="*/ 52033 h 163884"/>
                <a:gd name="connsiteX6" fmla="*/ 76489 w 176491"/>
                <a:gd name="connsiteY6" fmla="*/ 45226 h 163884"/>
                <a:gd name="connsiteX7" fmla="*/ 59345 w 176491"/>
                <a:gd name="connsiteY7" fmla="*/ 64010 h 163884"/>
                <a:gd name="connsiteX8" fmla="*/ 9801 w 176491"/>
                <a:gd name="connsiteY8" fmla="*/ 91366 h 163884"/>
                <a:gd name="connsiteX9" fmla="*/ 2364 w 176491"/>
                <a:gd name="connsiteY9" fmla="*/ 103090 h 163884"/>
                <a:gd name="connsiteX10" fmla="*/ 32745 w 176491"/>
                <a:gd name="connsiteY10" fmla="*/ 118092 h 163884"/>
                <a:gd name="connsiteX11" fmla="*/ 16987 w 176491"/>
                <a:gd name="connsiteY11" fmla="*/ 146708 h 163884"/>
                <a:gd name="connsiteX12" fmla="*/ 21651 w 176491"/>
                <a:gd name="connsiteY12" fmla="*/ 162845 h 163884"/>
                <a:gd name="connsiteX13" fmla="*/ 35014 w 176491"/>
                <a:gd name="connsiteY13" fmla="*/ 169526 h 163884"/>
                <a:gd name="connsiteX14" fmla="*/ 55437 w 176491"/>
                <a:gd name="connsiteY14" fmla="*/ 165618 h 163884"/>
                <a:gd name="connsiteX15" fmla="*/ 61740 w 176491"/>
                <a:gd name="connsiteY15" fmla="*/ 169274 h 163884"/>
                <a:gd name="connsiteX16" fmla="*/ 77372 w 176491"/>
                <a:gd name="connsiteY16" fmla="*/ 157550 h 163884"/>
                <a:gd name="connsiteX17" fmla="*/ 101451 w 176491"/>
                <a:gd name="connsiteY17" fmla="*/ 152255 h 163884"/>
                <a:gd name="connsiteX18" fmla="*/ 115444 w 176491"/>
                <a:gd name="connsiteY18" fmla="*/ 146960 h 163884"/>
                <a:gd name="connsiteX19" fmla="*/ 91870 w 176491"/>
                <a:gd name="connsiteY19" fmla="*/ 124899 h 163884"/>
                <a:gd name="connsiteX20" fmla="*/ 99308 w 176491"/>
                <a:gd name="connsiteY20" fmla="*/ 101325 h 163884"/>
                <a:gd name="connsiteX21" fmla="*/ 145573 w 176491"/>
                <a:gd name="connsiteY21" fmla="*/ 73086 h 163884"/>
                <a:gd name="connsiteX22" fmla="*/ 155028 w 176491"/>
                <a:gd name="connsiteY22" fmla="*/ 40940 h 163884"/>
                <a:gd name="connsiteX23" fmla="*/ 184527 w 176491"/>
                <a:gd name="connsiteY23" fmla="*/ 12323 h 163884"/>
                <a:gd name="connsiteX24" fmla="*/ 177341 w 176491"/>
                <a:gd name="connsiteY24" fmla="*/ 10936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6491" h="163884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BBC3997-DA26-41D4-859C-4323FEEB2FE0}"/>
                </a:ext>
              </a:extLst>
            </p:cNvPr>
            <p:cNvSpPr/>
            <p:nvPr/>
          </p:nvSpPr>
          <p:spPr>
            <a:xfrm>
              <a:off x="7924479" y="3738742"/>
              <a:ext cx="201704" cy="113459"/>
            </a:xfrm>
            <a:custGeom>
              <a:avLst/>
              <a:gdLst>
                <a:gd name="connsiteX0" fmla="*/ 202051 w 201704"/>
                <a:gd name="connsiteY0" fmla="*/ 75727 h 113458"/>
                <a:gd name="connsiteX1" fmla="*/ 196000 w 201704"/>
                <a:gd name="connsiteY1" fmla="*/ 75601 h 113458"/>
                <a:gd name="connsiteX2" fmla="*/ 161332 w 201704"/>
                <a:gd name="connsiteY2" fmla="*/ 69172 h 113458"/>
                <a:gd name="connsiteX3" fmla="*/ 110150 w 201704"/>
                <a:gd name="connsiteY3" fmla="*/ 48623 h 113458"/>
                <a:gd name="connsiteX4" fmla="*/ 56068 w 201704"/>
                <a:gd name="connsiteY4" fmla="*/ 9165 h 113458"/>
                <a:gd name="connsiteX5" fmla="*/ 34889 w 201704"/>
                <a:gd name="connsiteY5" fmla="*/ 5005 h 113458"/>
                <a:gd name="connsiteX6" fmla="*/ 18627 w 201704"/>
                <a:gd name="connsiteY6" fmla="*/ 10047 h 113458"/>
                <a:gd name="connsiteX7" fmla="*/ 6524 w 201704"/>
                <a:gd name="connsiteY7" fmla="*/ 25175 h 113458"/>
                <a:gd name="connsiteX8" fmla="*/ 2364 w 201704"/>
                <a:gd name="connsiteY8" fmla="*/ 45093 h 113458"/>
                <a:gd name="connsiteX9" fmla="*/ 15979 w 201704"/>
                <a:gd name="connsiteY9" fmla="*/ 55557 h 113458"/>
                <a:gd name="connsiteX10" fmla="*/ 36905 w 201704"/>
                <a:gd name="connsiteY10" fmla="*/ 66020 h 113458"/>
                <a:gd name="connsiteX11" fmla="*/ 56824 w 201704"/>
                <a:gd name="connsiteY11" fmla="*/ 76483 h 113458"/>
                <a:gd name="connsiteX12" fmla="*/ 78885 w 201704"/>
                <a:gd name="connsiteY12" fmla="*/ 89090 h 113458"/>
                <a:gd name="connsiteX13" fmla="*/ 103972 w 201704"/>
                <a:gd name="connsiteY13" fmla="*/ 84930 h 113458"/>
                <a:gd name="connsiteX14" fmla="*/ 118596 w 201704"/>
                <a:gd name="connsiteY14" fmla="*/ 99553 h 113458"/>
                <a:gd name="connsiteX15" fmla="*/ 153138 w 201704"/>
                <a:gd name="connsiteY15" fmla="*/ 113168 h 113458"/>
                <a:gd name="connsiteX16" fmla="*/ 199277 w 201704"/>
                <a:gd name="connsiteY16" fmla="*/ 109008 h 113458"/>
                <a:gd name="connsiteX17" fmla="*/ 200286 w 201704"/>
                <a:gd name="connsiteY17" fmla="*/ 81778 h 113458"/>
                <a:gd name="connsiteX18" fmla="*/ 202051 w 201704"/>
                <a:gd name="connsiteY18" fmla="*/ 75727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704" h="113458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D734D56-1995-42A3-AA69-BBF026CEB56A}"/>
                </a:ext>
              </a:extLst>
            </p:cNvPr>
            <p:cNvSpPr/>
            <p:nvPr/>
          </p:nvSpPr>
          <p:spPr>
            <a:xfrm>
              <a:off x="8219723" y="3793324"/>
              <a:ext cx="226917" cy="491654"/>
            </a:xfrm>
            <a:custGeom>
              <a:avLst/>
              <a:gdLst>
                <a:gd name="connsiteX0" fmla="*/ 185788 w 226917"/>
                <a:gd name="connsiteY0" fmla="*/ 455565 h 491653"/>
                <a:gd name="connsiteX1" fmla="*/ 177467 w 226917"/>
                <a:gd name="connsiteY1" fmla="*/ 435647 h 491653"/>
                <a:gd name="connsiteX2" fmla="*/ 167005 w 226917"/>
                <a:gd name="connsiteY2" fmla="*/ 403122 h 491653"/>
                <a:gd name="connsiteX3" fmla="*/ 157550 w 226917"/>
                <a:gd name="connsiteY3" fmla="*/ 374758 h 491653"/>
                <a:gd name="connsiteX4" fmla="*/ 161709 w 226917"/>
                <a:gd name="connsiteY4" fmla="*/ 355848 h 491653"/>
                <a:gd name="connsiteX5" fmla="*/ 162718 w 226917"/>
                <a:gd name="connsiteY5" fmla="*/ 343241 h 491653"/>
                <a:gd name="connsiteX6" fmla="*/ 157550 w 226917"/>
                <a:gd name="connsiteY6" fmla="*/ 325466 h 491653"/>
                <a:gd name="connsiteX7" fmla="*/ 137631 w 226917"/>
                <a:gd name="connsiteY7" fmla="*/ 301388 h 491653"/>
                <a:gd name="connsiteX8" fmla="*/ 142800 w 226917"/>
                <a:gd name="connsiteY8" fmla="*/ 259408 h 491653"/>
                <a:gd name="connsiteX9" fmla="*/ 157424 w 226917"/>
                <a:gd name="connsiteY9" fmla="*/ 250962 h 491653"/>
                <a:gd name="connsiteX10" fmla="*/ 177342 w 226917"/>
                <a:gd name="connsiteY10" fmla="*/ 244658 h 491653"/>
                <a:gd name="connsiteX11" fmla="*/ 201420 w 226917"/>
                <a:gd name="connsiteY11" fmla="*/ 231044 h 491653"/>
                <a:gd name="connsiteX12" fmla="*/ 215035 w 226917"/>
                <a:gd name="connsiteY12" fmla="*/ 219572 h 491653"/>
                <a:gd name="connsiteX13" fmla="*/ 228650 w 226917"/>
                <a:gd name="connsiteY13" fmla="*/ 197510 h 491653"/>
                <a:gd name="connsiteX14" fmla="*/ 229155 w 226917"/>
                <a:gd name="connsiteY14" fmla="*/ 197636 h 491653"/>
                <a:gd name="connsiteX15" fmla="*/ 217178 w 226917"/>
                <a:gd name="connsiteY15" fmla="*/ 200157 h 491653"/>
                <a:gd name="connsiteX16" fmla="*/ 200664 w 226917"/>
                <a:gd name="connsiteY16" fmla="*/ 191333 h 491653"/>
                <a:gd name="connsiteX17" fmla="*/ 185914 w 226917"/>
                <a:gd name="connsiteY17" fmla="*/ 184273 h 491653"/>
                <a:gd name="connsiteX18" fmla="*/ 185914 w 226917"/>
                <a:gd name="connsiteY18" fmla="*/ 166624 h 491653"/>
                <a:gd name="connsiteX19" fmla="*/ 175955 w 226917"/>
                <a:gd name="connsiteY19" fmla="*/ 154900 h 491653"/>
                <a:gd name="connsiteX20" fmla="*/ 167761 w 226917"/>
                <a:gd name="connsiteY20" fmla="*/ 133091 h 491653"/>
                <a:gd name="connsiteX21" fmla="*/ 143682 w 226917"/>
                <a:gd name="connsiteY21" fmla="*/ 128427 h 491653"/>
                <a:gd name="connsiteX22" fmla="*/ 139018 w 226917"/>
                <a:gd name="connsiteY22" fmla="*/ 115442 h 491653"/>
                <a:gd name="connsiteX23" fmla="*/ 160827 w 226917"/>
                <a:gd name="connsiteY23" fmla="*/ 78379 h 491653"/>
                <a:gd name="connsiteX24" fmla="*/ 167256 w 226917"/>
                <a:gd name="connsiteY24" fmla="*/ 39551 h 491653"/>
                <a:gd name="connsiteX25" fmla="*/ 156667 w 226917"/>
                <a:gd name="connsiteY25" fmla="*/ 26566 h 491653"/>
                <a:gd name="connsiteX26" fmla="*/ 150742 w 226917"/>
                <a:gd name="connsiteY26" fmla="*/ 11816 h 491653"/>
                <a:gd name="connsiteX27" fmla="*/ 133093 w 226917"/>
                <a:gd name="connsiteY27" fmla="*/ 4126 h 491653"/>
                <a:gd name="connsiteX28" fmla="*/ 128554 w 226917"/>
                <a:gd name="connsiteY28" fmla="*/ 6774 h 491653"/>
                <a:gd name="connsiteX29" fmla="*/ 129059 w 226917"/>
                <a:gd name="connsiteY29" fmla="*/ 6900 h 491653"/>
                <a:gd name="connsiteX30" fmla="*/ 122756 w 226917"/>
                <a:gd name="connsiteY30" fmla="*/ 19506 h 491653"/>
                <a:gd name="connsiteX31" fmla="*/ 124899 w 226917"/>
                <a:gd name="connsiteY31" fmla="*/ 37281 h 491653"/>
                <a:gd name="connsiteX32" fmla="*/ 113427 w 226917"/>
                <a:gd name="connsiteY32" fmla="*/ 37281 h 491653"/>
                <a:gd name="connsiteX33" fmla="*/ 91366 w 226917"/>
                <a:gd name="connsiteY33" fmla="*/ 46736 h 491653"/>
                <a:gd name="connsiteX34" fmla="*/ 73590 w 226917"/>
                <a:gd name="connsiteY34" fmla="*/ 67663 h 491653"/>
                <a:gd name="connsiteX35" fmla="*/ 66278 w 226917"/>
                <a:gd name="connsiteY35" fmla="*/ 100188 h 491653"/>
                <a:gd name="connsiteX36" fmla="*/ 56823 w 226917"/>
                <a:gd name="connsiteY36" fmla="*/ 132713 h 491653"/>
                <a:gd name="connsiteX37" fmla="*/ 35897 w 226917"/>
                <a:gd name="connsiteY37" fmla="*/ 131704 h 491653"/>
                <a:gd name="connsiteX38" fmla="*/ 30602 w 226917"/>
                <a:gd name="connsiteY38" fmla="*/ 157926 h 491653"/>
                <a:gd name="connsiteX39" fmla="*/ 23290 w 226917"/>
                <a:gd name="connsiteY39" fmla="*/ 186164 h 491653"/>
                <a:gd name="connsiteX40" fmla="*/ 11819 w 226917"/>
                <a:gd name="connsiteY40" fmla="*/ 206083 h 491653"/>
                <a:gd name="connsiteX41" fmla="*/ 2364 w 226917"/>
                <a:gd name="connsiteY41" fmla="*/ 213899 h 491653"/>
                <a:gd name="connsiteX42" fmla="*/ 27324 w 226917"/>
                <a:gd name="connsiteY42" fmla="*/ 240120 h 491653"/>
                <a:gd name="connsiteX43" fmla="*/ 57580 w 226917"/>
                <a:gd name="connsiteY43" fmla="*/ 293824 h 491653"/>
                <a:gd name="connsiteX44" fmla="*/ 53672 w 226917"/>
                <a:gd name="connsiteY44" fmla="*/ 336560 h 491653"/>
                <a:gd name="connsiteX45" fmla="*/ 64640 w 226917"/>
                <a:gd name="connsiteY45" fmla="*/ 351057 h 491653"/>
                <a:gd name="connsiteX46" fmla="*/ 90483 w 226917"/>
                <a:gd name="connsiteY46" fmla="*/ 347906 h 491653"/>
                <a:gd name="connsiteX47" fmla="*/ 112796 w 226917"/>
                <a:gd name="connsiteY47" fmla="*/ 321306 h 491653"/>
                <a:gd name="connsiteX48" fmla="*/ 126537 w 226917"/>
                <a:gd name="connsiteY48" fmla="*/ 331896 h 491653"/>
                <a:gd name="connsiteX49" fmla="*/ 137127 w 226917"/>
                <a:gd name="connsiteY49" fmla="*/ 361269 h 491653"/>
                <a:gd name="connsiteX50" fmla="*/ 150868 w 226917"/>
                <a:gd name="connsiteY50" fmla="*/ 418502 h 491653"/>
                <a:gd name="connsiteX51" fmla="*/ 161079 w 226917"/>
                <a:gd name="connsiteY51" fmla="*/ 460482 h 491653"/>
                <a:gd name="connsiteX52" fmla="*/ 164609 w 226917"/>
                <a:gd name="connsiteY52" fmla="*/ 491872 h 491653"/>
                <a:gd name="connsiteX53" fmla="*/ 163097 w 226917"/>
                <a:gd name="connsiteY53" fmla="*/ 499058 h 491653"/>
                <a:gd name="connsiteX54" fmla="*/ 185788 w 226917"/>
                <a:gd name="connsiteY54" fmla="*/ 455565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6917" h="491653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59D3338-C005-46F0-9EE0-19347ACAC13A}"/>
                </a:ext>
              </a:extLst>
            </p:cNvPr>
            <p:cNvSpPr/>
            <p:nvPr/>
          </p:nvSpPr>
          <p:spPr>
            <a:xfrm>
              <a:off x="8142697" y="3800881"/>
              <a:ext cx="75639" cy="37820"/>
            </a:xfrm>
            <a:custGeom>
              <a:avLst/>
              <a:gdLst>
                <a:gd name="connsiteX0" fmla="*/ 79642 w 75639"/>
                <a:gd name="connsiteY0" fmla="*/ 16487 h 37819"/>
                <a:gd name="connsiteX1" fmla="*/ 49008 w 75639"/>
                <a:gd name="connsiteY1" fmla="*/ 8167 h 37819"/>
                <a:gd name="connsiteX2" fmla="*/ 27199 w 75639"/>
                <a:gd name="connsiteY2" fmla="*/ 4638 h 37819"/>
                <a:gd name="connsiteX3" fmla="*/ 8289 w 75639"/>
                <a:gd name="connsiteY3" fmla="*/ 21152 h 37819"/>
                <a:gd name="connsiteX4" fmla="*/ 2364 w 75639"/>
                <a:gd name="connsiteY4" fmla="*/ 32372 h 37819"/>
                <a:gd name="connsiteX5" fmla="*/ 9298 w 75639"/>
                <a:gd name="connsiteY5" fmla="*/ 38549 h 37819"/>
                <a:gd name="connsiteX6" fmla="*/ 27073 w 75639"/>
                <a:gd name="connsiteY6" fmla="*/ 42709 h 37819"/>
                <a:gd name="connsiteX7" fmla="*/ 52286 w 75639"/>
                <a:gd name="connsiteY7" fmla="*/ 44852 h 37819"/>
                <a:gd name="connsiteX8" fmla="*/ 78507 w 75639"/>
                <a:gd name="connsiteY8" fmla="*/ 41700 h 37819"/>
                <a:gd name="connsiteX9" fmla="*/ 75356 w 75639"/>
                <a:gd name="connsiteY9" fmla="*/ 18631 h 37819"/>
                <a:gd name="connsiteX10" fmla="*/ 79642 w 75639"/>
                <a:gd name="connsiteY10" fmla="*/ 16487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37819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755DCCD-9909-4FB4-A7DC-D54AC11E1D7A}"/>
                </a:ext>
              </a:extLst>
            </p:cNvPr>
            <p:cNvSpPr/>
            <p:nvPr/>
          </p:nvSpPr>
          <p:spPr>
            <a:xfrm>
              <a:off x="8475635" y="3941077"/>
              <a:ext cx="189098" cy="403408"/>
            </a:xfrm>
            <a:custGeom>
              <a:avLst/>
              <a:gdLst>
                <a:gd name="connsiteX0" fmla="*/ 146708 w 189097"/>
                <a:gd name="connsiteY0" fmla="*/ 50136 h 403408"/>
                <a:gd name="connsiteX1" fmla="*/ 120487 w 189097"/>
                <a:gd name="connsiteY1" fmla="*/ 30217 h 403408"/>
                <a:gd name="connsiteX2" fmla="*/ 113175 w 189097"/>
                <a:gd name="connsiteY2" fmla="*/ 14459 h 403408"/>
                <a:gd name="connsiteX3" fmla="*/ 91239 w 189097"/>
                <a:gd name="connsiteY3" fmla="*/ 2987 h 403408"/>
                <a:gd name="connsiteX4" fmla="*/ 70313 w 189097"/>
                <a:gd name="connsiteY4" fmla="*/ 16602 h 403408"/>
                <a:gd name="connsiteX5" fmla="*/ 52537 w 189097"/>
                <a:gd name="connsiteY5" fmla="*/ 19754 h 403408"/>
                <a:gd name="connsiteX6" fmla="*/ 29467 w 189097"/>
                <a:gd name="connsiteY6" fmla="*/ 19754 h 403408"/>
                <a:gd name="connsiteX7" fmla="*/ 9550 w 189097"/>
                <a:gd name="connsiteY7" fmla="*/ 21897 h 403408"/>
                <a:gd name="connsiteX8" fmla="*/ 2364 w 189097"/>
                <a:gd name="connsiteY8" fmla="*/ 27570 h 403408"/>
                <a:gd name="connsiteX9" fmla="*/ 11945 w 189097"/>
                <a:gd name="connsiteY9" fmla="*/ 41563 h 403408"/>
                <a:gd name="connsiteX10" fmla="*/ 25434 w 189097"/>
                <a:gd name="connsiteY10" fmla="*/ 61734 h 403408"/>
                <a:gd name="connsiteX11" fmla="*/ 47243 w 189097"/>
                <a:gd name="connsiteY11" fmla="*/ 73457 h 403408"/>
                <a:gd name="connsiteX12" fmla="*/ 65774 w 189097"/>
                <a:gd name="connsiteY12" fmla="*/ 78500 h 403408"/>
                <a:gd name="connsiteX13" fmla="*/ 74221 w 189097"/>
                <a:gd name="connsiteY13" fmla="*/ 98670 h 403408"/>
                <a:gd name="connsiteX14" fmla="*/ 54050 w 189097"/>
                <a:gd name="connsiteY14" fmla="*/ 110395 h 403408"/>
                <a:gd name="connsiteX15" fmla="*/ 82667 w 189097"/>
                <a:gd name="connsiteY15" fmla="*/ 135608 h 403408"/>
                <a:gd name="connsiteX16" fmla="*/ 96156 w 189097"/>
                <a:gd name="connsiteY16" fmla="*/ 159056 h 403408"/>
                <a:gd name="connsiteX17" fmla="*/ 117965 w 189097"/>
                <a:gd name="connsiteY17" fmla="*/ 187673 h 403408"/>
                <a:gd name="connsiteX18" fmla="*/ 139900 w 189097"/>
                <a:gd name="connsiteY18" fmla="*/ 207843 h 403408"/>
                <a:gd name="connsiteX19" fmla="*/ 144943 w 189097"/>
                <a:gd name="connsiteY19" fmla="*/ 234695 h 403408"/>
                <a:gd name="connsiteX20" fmla="*/ 153389 w 189097"/>
                <a:gd name="connsiteY20" fmla="*/ 278439 h 403408"/>
                <a:gd name="connsiteX21" fmla="*/ 134858 w 189097"/>
                <a:gd name="connsiteY21" fmla="*/ 308695 h 403408"/>
                <a:gd name="connsiteX22" fmla="*/ 111284 w 189097"/>
                <a:gd name="connsiteY22" fmla="*/ 323823 h 403408"/>
                <a:gd name="connsiteX23" fmla="*/ 111284 w 189097"/>
                <a:gd name="connsiteY23" fmla="*/ 347397 h 403408"/>
                <a:gd name="connsiteX24" fmla="*/ 81028 w 189097"/>
                <a:gd name="connsiteY24" fmla="*/ 347397 h 403408"/>
                <a:gd name="connsiteX25" fmla="*/ 64640 w 189097"/>
                <a:gd name="connsiteY25" fmla="*/ 360255 h 403408"/>
                <a:gd name="connsiteX26" fmla="*/ 76364 w 189097"/>
                <a:gd name="connsiteY26" fmla="*/ 369206 h 403408"/>
                <a:gd name="connsiteX27" fmla="*/ 68926 w 189097"/>
                <a:gd name="connsiteY27" fmla="*/ 392276 h 403408"/>
                <a:gd name="connsiteX28" fmla="*/ 82289 w 189097"/>
                <a:gd name="connsiteY28" fmla="*/ 402865 h 403408"/>
                <a:gd name="connsiteX29" fmla="*/ 106241 w 189097"/>
                <a:gd name="connsiteY29" fmla="*/ 384460 h 403408"/>
                <a:gd name="connsiteX30" fmla="*/ 112544 w 189097"/>
                <a:gd name="connsiteY30" fmla="*/ 374249 h 403408"/>
                <a:gd name="connsiteX31" fmla="*/ 119604 w 189097"/>
                <a:gd name="connsiteY31" fmla="*/ 360129 h 403408"/>
                <a:gd name="connsiteX32" fmla="*/ 136119 w 189097"/>
                <a:gd name="connsiteY32" fmla="*/ 357356 h 403408"/>
                <a:gd name="connsiteX33" fmla="*/ 172173 w 189097"/>
                <a:gd name="connsiteY33" fmla="*/ 340085 h 403408"/>
                <a:gd name="connsiteX34" fmla="*/ 192974 w 189097"/>
                <a:gd name="connsiteY34" fmla="*/ 304787 h 403408"/>
                <a:gd name="connsiteX35" fmla="*/ 186671 w 189097"/>
                <a:gd name="connsiteY35" fmla="*/ 243141 h 403408"/>
                <a:gd name="connsiteX36" fmla="*/ 161584 w 189097"/>
                <a:gd name="connsiteY36" fmla="*/ 201540 h 403408"/>
                <a:gd name="connsiteX37" fmla="*/ 118848 w 189097"/>
                <a:gd name="connsiteY37" fmla="*/ 165485 h 403408"/>
                <a:gd name="connsiteX38" fmla="*/ 107124 w 189097"/>
                <a:gd name="connsiteY38" fmla="*/ 145063 h 403408"/>
                <a:gd name="connsiteX39" fmla="*/ 100442 w 189097"/>
                <a:gd name="connsiteY39" fmla="*/ 109008 h 403408"/>
                <a:gd name="connsiteX40" fmla="*/ 119352 w 189097"/>
                <a:gd name="connsiteY40" fmla="*/ 85812 h 403408"/>
                <a:gd name="connsiteX41" fmla="*/ 129563 w 189097"/>
                <a:gd name="connsiteY41" fmla="*/ 70180 h 403408"/>
                <a:gd name="connsiteX42" fmla="*/ 150364 w 189097"/>
                <a:gd name="connsiteY42" fmla="*/ 56439 h 403408"/>
                <a:gd name="connsiteX43" fmla="*/ 152633 w 189097"/>
                <a:gd name="connsiteY43" fmla="*/ 54548 h 403408"/>
                <a:gd name="connsiteX44" fmla="*/ 146708 w 189097"/>
                <a:gd name="connsiteY44" fmla="*/ 50136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097" h="403408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2A444D3-F6D1-4085-9BF3-95FF54013982}"/>
                </a:ext>
              </a:extLst>
            </p:cNvPr>
            <p:cNvSpPr/>
            <p:nvPr/>
          </p:nvSpPr>
          <p:spPr>
            <a:xfrm>
              <a:off x="8480828" y="4184123"/>
              <a:ext cx="151278" cy="113459"/>
            </a:xfrm>
            <a:custGeom>
              <a:avLst/>
              <a:gdLst>
                <a:gd name="connsiteX0" fmla="*/ 75583 w 151278"/>
                <a:gd name="connsiteY0" fmla="*/ 104350 h 113458"/>
                <a:gd name="connsiteX1" fmla="*/ 105839 w 151278"/>
                <a:gd name="connsiteY1" fmla="*/ 104350 h 113458"/>
                <a:gd name="connsiteX2" fmla="*/ 105839 w 151278"/>
                <a:gd name="connsiteY2" fmla="*/ 80776 h 113458"/>
                <a:gd name="connsiteX3" fmla="*/ 129413 w 151278"/>
                <a:gd name="connsiteY3" fmla="*/ 65648 h 113458"/>
                <a:gd name="connsiteX4" fmla="*/ 147944 w 151278"/>
                <a:gd name="connsiteY4" fmla="*/ 35393 h 113458"/>
                <a:gd name="connsiteX5" fmla="*/ 138741 w 151278"/>
                <a:gd name="connsiteY5" fmla="*/ 2364 h 113458"/>
                <a:gd name="connsiteX6" fmla="*/ 119958 w 151278"/>
                <a:gd name="connsiteY6" fmla="*/ 6146 h 113458"/>
                <a:gd name="connsiteX7" fmla="*/ 101805 w 151278"/>
                <a:gd name="connsiteY7" fmla="*/ 11819 h 113458"/>
                <a:gd name="connsiteX8" fmla="*/ 93862 w 151278"/>
                <a:gd name="connsiteY8" fmla="*/ 18626 h 113458"/>
                <a:gd name="connsiteX9" fmla="*/ 79113 w 151278"/>
                <a:gd name="connsiteY9" fmla="*/ 8415 h 113458"/>
                <a:gd name="connsiteX10" fmla="*/ 42806 w 151278"/>
                <a:gd name="connsiteY10" fmla="*/ 7280 h 113458"/>
                <a:gd name="connsiteX11" fmla="*/ 6626 w 151278"/>
                <a:gd name="connsiteY11" fmla="*/ 25433 h 113458"/>
                <a:gd name="connsiteX12" fmla="*/ 7760 w 151278"/>
                <a:gd name="connsiteY12" fmla="*/ 49260 h 113458"/>
                <a:gd name="connsiteX13" fmla="*/ 11164 w 151278"/>
                <a:gd name="connsiteY13" fmla="*/ 69682 h 113458"/>
                <a:gd name="connsiteX14" fmla="*/ 10911 w 151278"/>
                <a:gd name="connsiteY14" fmla="*/ 70439 h 113458"/>
                <a:gd name="connsiteX15" fmla="*/ 18097 w 151278"/>
                <a:gd name="connsiteY15" fmla="*/ 94391 h 113458"/>
                <a:gd name="connsiteX16" fmla="*/ 34612 w 151278"/>
                <a:gd name="connsiteY16" fmla="*/ 97164 h 113458"/>
                <a:gd name="connsiteX17" fmla="*/ 35747 w 151278"/>
                <a:gd name="connsiteY17" fmla="*/ 111284 h 113458"/>
                <a:gd name="connsiteX18" fmla="*/ 56925 w 151278"/>
                <a:gd name="connsiteY18" fmla="*/ 113301 h 113458"/>
                <a:gd name="connsiteX19" fmla="*/ 59321 w 151278"/>
                <a:gd name="connsiteY19" fmla="*/ 117335 h 113458"/>
                <a:gd name="connsiteX20" fmla="*/ 75583 w 151278"/>
                <a:gd name="connsiteY20" fmla="*/ 104350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278" h="113458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568DC1A6-F164-41FD-908F-AE0092681A61}"/>
                </a:ext>
              </a:extLst>
            </p:cNvPr>
            <p:cNvSpPr/>
            <p:nvPr/>
          </p:nvSpPr>
          <p:spPr>
            <a:xfrm>
              <a:off x="8423066" y="3966283"/>
              <a:ext cx="189098" cy="239524"/>
            </a:xfrm>
            <a:custGeom>
              <a:avLst/>
              <a:gdLst>
                <a:gd name="connsiteX0" fmla="*/ 134984 w 189097"/>
                <a:gd name="connsiteY0" fmla="*/ 110402 h 239523"/>
                <a:gd name="connsiteX1" fmla="*/ 106367 w 189097"/>
                <a:gd name="connsiteY1" fmla="*/ 85189 h 239523"/>
                <a:gd name="connsiteX2" fmla="*/ 126537 w 189097"/>
                <a:gd name="connsiteY2" fmla="*/ 73464 h 239523"/>
                <a:gd name="connsiteX3" fmla="*/ 118091 w 189097"/>
                <a:gd name="connsiteY3" fmla="*/ 53294 h 239523"/>
                <a:gd name="connsiteX4" fmla="*/ 99559 w 189097"/>
                <a:gd name="connsiteY4" fmla="*/ 48251 h 239523"/>
                <a:gd name="connsiteX5" fmla="*/ 77750 w 189097"/>
                <a:gd name="connsiteY5" fmla="*/ 36527 h 239523"/>
                <a:gd name="connsiteX6" fmla="*/ 64261 w 189097"/>
                <a:gd name="connsiteY6" fmla="*/ 16357 h 239523"/>
                <a:gd name="connsiteX7" fmla="*/ 54680 w 189097"/>
                <a:gd name="connsiteY7" fmla="*/ 2364 h 239523"/>
                <a:gd name="connsiteX8" fmla="*/ 44091 w 189097"/>
                <a:gd name="connsiteY8" fmla="*/ 2994 h 239523"/>
                <a:gd name="connsiteX9" fmla="*/ 39931 w 189097"/>
                <a:gd name="connsiteY9" fmla="*/ 16609 h 239523"/>
                <a:gd name="connsiteX10" fmla="*/ 38922 w 189097"/>
                <a:gd name="connsiteY10" fmla="*/ 37536 h 239523"/>
                <a:gd name="connsiteX11" fmla="*/ 25307 w 189097"/>
                <a:gd name="connsiteY11" fmla="*/ 24929 h 239523"/>
                <a:gd name="connsiteX12" fmla="*/ 11692 w 189097"/>
                <a:gd name="connsiteY12" fmla="*/ 46991 h 239523"/>
                <a:gd name="connsiteX13" fmla="*/ 2364 w 189097"/>
                <a:gd name="connsiteY13" fmla="*/ 54681 h 239523"/>
                <a:gd name="connsiteX14" fmla="*/ 7532 w 189097"/>
                <a:gd name="connsiteY14" fmla="*/ 59850 h 239523"/>
                <a:gd name="connsiteX15" fmla="*/ 9801 w 189097"/>
                <a:gd name="connsiteY15" fmla="*/ 80272 h 239523"/>
                <a:gd name="connsiteX16" fmla="*/ 27955 w 189097"/>
                <a:gd name="connsiteY16" fmla="*/ 87079 h 239523"/>
                <a:gd name="connsiteX17" fmla="*/ 25685 w 189097"/>
                <a:gd name="connsiteY17" fmla="*/ 115444 h 239523"/>
                <a:gd name="connsiteX18" fmla="*/ 18878 w 189097"/>
                <a:gd name="connsiteY18" fmla="*/ 135867 h 239523"/>
                <a:gd name="connsiteX19" fmla="*/ 42578 w 189097"/>
                <a:gd name="connsiteY19" fmla="*/ 126790 h 239523"/>
                <a:gd name="connsiteX20" fmla="*/ 61866 w 189097"/>
                <a:gd name="connsiteY20" fmla="*/ 125655 h 239523"/>
                <a:gd name="connsiteX21" fmla="*/ 78885 w 189097"/>
                <a:gd name="connsiteY21" fmla="*/ 121117 h 239523"/>
                <a:gd name="connsiteX22" fmla="*/ 103846 w 189097"/>
                <a:gd name="connsiteY22" fmla="*/ 119982 h 239523"/>
                <a:gd name="connsiteX23" fmla="*/ 123133 w 189097"/>
                <a:gd name="connsiteY23" fmla="*/ 139270 h 239523"/>
                <a:gd name="connsiteX24" fmla="*/ 125403 w 189097"/>
                <a:gd name="connsiteY24" fmla="*/ 170913 h 239523"/>
                <a:gd name="connsiteX25" fmla="*/ 143556 w 189097"/>
                <a:gd name="connsiteY25" fmla="*/ 199277 h 239523"/>
                <a:gd name="connsiteX26" fmla="*/ 140153 w 189097"/>
                <a:gd name="connsiteY26" fmla="*/ 229281 h 239523"/>
                <a:gd name="connsiteX27" fmla="*/ 151498 w 189097"/>
                <a:gd name="connsiteY27" fmla="*/ 236593 h 239523"/>
                <a:gd name="connsiteX28" fmla="*/ 159440 w 189097"/>
                <a:gd name="connsiteY28" fmla="*/ 229785 h 239523"/>
                <a:gd name="connsiteX29" fmla="*/ 177594 w 189097"/>
                <a:gd name="connsiteY29" fmla="*/ 224112 h 239523"/>
                <a:gd name="connsiteX30" fmla="*/ 196377 w 189097"/>
                <a:gd name="connsiteY30" fmla="*/ 220330 h 239523"/>
                <a:gd name="connsiteX31" fmla="*/ 197134 w 189097"/>
                <a:gd name="connsiteY31" fmla="*/ 209615 h 239523"/>
                <a:gd name="connsiteX32" fmla="*/ 192091 w 189097"/>
                <a:gd name="connsiteY32" fmla="*/ 182763 h 239523"/>
                <a:gd name="connsiteX33" fmla="*/ 170156 w 189097"/>
                <a:gd name="connsiteY33" fmla="*/ 162592 h 239523"/>
                <a:gd name="connsiteX34" fmla="*/ 148346 w 189097"/>
                <a:gd name="connsiteY34" fmla="*/ 133976 h 239523"/>
                <a:gd name="connsiteX35" fmla="*/ 134984 w 189097"/>
                <a:gd name="connsiteY35" fmla="*/ 110402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97" h="239523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BA16F8D-6A3A-4680-BAC5-275F073A0805}"/>
                </a:ext>
              </a:extLst>
            </p:cNvPr>
            <p:cNvSpPr/>
            <p:nvPr/>
          </p:nvSpPr>
          <p:spPr>
            <a:xfrm>
              <a:off x="8355117" y="4018348"/>
              <a:ext cx="214311" cy="403408"/>
            </a:xfrm>
            <a:custGeom>
              <a:avLst/>
              <a:gdLst>
                <a:gd name="connsiteX0" fmla="*/ 133471 w 214310"/>
                <a:gd name="connsiteY0" fmla="*/ 214909 h 403408"/>
                <a:gd name="connsiteX1" fmla="*/ 132337 w 214310"/>
                <a:gd name="connsiteY1" fmla="*/ 191083 h 403408"/>
                <a:gd name="connsiteX2" fmla="*/ 168517 w 214310"/>
                <a:gd name="connsiteY2" fmla="*/ 172930 h 403408"/>
                <a:gd name="connsiteX3" fmla="*/ 204824 w 214310"/>
                <a:gd name="connsiteY3" fmla="*/ 174064 h 403408"/>
                <a:gd name="connsiteX4" fmla="*/ 208227 w 214310"/>
                <a:gd name="connsiteY4" fmla="*/ 176964 h 403408"/>
                <a:gd name="connsiteX5" fmla="*/ 211631 w 214310"/>
                <a:gd name="connsiteY5" fmla="*/ 146960 h 403408"/>
                <a:gd name="connsiteX6" fmla="*/ 193478 w 214310"/>
                <a:gd name="connsiteY6" fmla="*/ 118596 h 403408"/>
                <a:gd name="connsiteX7" fmla="*/ 191209 w 214310"/>
                <a:gd name="connsiteY7" fmla="*/ 86953 h 403408"/>
                <a:gd name="connsiteX8" fmla="*/ 171921 w 214310"/>
                <a:gd name="connsiteY8" fmla="*/ 67666 h 403408"/>
                <a:gd name="connsiteX9" fmla="*/ 146960 w 214310"/>
                <a:gd name="connsiteY9" fmla="*/ 68800 h 403408"/>
                <a:gd name="connsiteX10" fmla="*/ 129941 w 214310"/>
                <a:gd name="connsiteY10" fmla="*/ 73338 h 403408"/>
                <a:gd name="connsiteX11" fmla="*/ 110653 w 214310"/>
                <a:gd name="connsiteY11" fmla="*/ 74473 h 403408"/>
                <a:gd name="connsiteX12" fmla="*/ 86953 w 214310"/>
                <a:gd name="connsiteY12" fmla="*/ 83550 h 403408"/>
                <a:gd name="connsiteX13" fmla="*/ 93761 w 214310"/>
                <a:gd name="connsiteY13" fmla="*/ 63127 h 403408"/>
                <a:gd name="connsiteX14" fmla="*/ 96030 w 214310"/>
                <a:gd name="connsiteY14" fmla="*/ 34763 h 403408"/>
                <a:gd name="connsiteX15" fmla="*/ 77877 w 214310"/>
                <a:gd name="connsiteY15" fmla="*/ 27955 h 403408"/>
                <a:gd name="connsiteX16" fmla="*/ 75607 w 214310"/>
                <a:gd name="connsiteY16" fmla="*/ 7532 h 403408"/>
                <a:gd name="connsiteX17" fmla="*/ 70438 w 214310"/>
                <a:gd name="connsiteY17" fmla="*/ 2364 h 403408"/>
                <a:gd name="connsiteX18" fmla="*/ 66153 w 214310"/>
                <a:gd name="connsiteY18" fmla="*/ 6146 h 403408"/>
                <a:gd name="connsiteX19" fmla="*/ 42074 w 214310"/>
                <a:gd name="connsiteY19" fmla="*/ 19761 h 403408"/>
                <a:gd name="connsiteX20" fmla="*/ 22156 w 214310"/>
                <a:gd name="connsiteY20" fmla="*/ 26064 h 403408"/>
                <a:gd name="connsiteX21" fmla="*/ 7532 w 214310"/>
                <a:gd name="connsiteY21" fmla="*/ 34510 h 403408"/>
                <a:gd name="connsiteX22" fmla="*/ 2364 w 214310"/>
                <a:gd name="connsiteY22" fmla="*/ 76490 h 403408"/>
                <a:gd name="connsiteX23" fmla="*/ 22281 w 214310"/>
                <a:gd name="connsiteY23" fmla="*/ 100568 h 403408"/>
                <a:gd name="connsiteX24" fmla="*/ 27451 w 214310"/>
                <a:gd name="connsiteY24" fmla="*/ 118344 h 403408"/>
                <a:gd name="connsiteX25" fmla="*/ 26442 w 214310"/>
                <a:gd name="connsiteY25" fmla="*/ 130950 h 403408"/>
                <a:gd name="connsiteX26" fmla="*/ 22281 w 214310"/>
                <a:gd name="connsiteY26" fmla="*/ 149860 h 403408"/>
                <a:gd name="connsiteX27" fmla="*/ 31736 w 214310"/>
                <a:gd name="connsiteY27" fmla="*/ 178224 h 403408"/>
                <a:gd name="connsiteX28" fmla="*/ 42200 w 214310"/>
                <a:gd name="connsiteY28" fmla="*/ 210749 h 403408"/>
                <a:gd name="connsiteX29" fmla="*/ 50521 w 214310"/>
                <a:gd name="connsiteY29" fmla="*/ 230667 h 403408"/>
                <a:gd name="connsiteX30" fmla="*/ 27703 w 214310"/>
                <a:gd name="connsiteY30" fmla="*/ 274412 h 403408"/>
                <a:gd name="connsiteX31" fmla="*/ 20265 w 214310"/>
                <a:gd name="connsiteY31" fmla="*/ 313492 h 403408"/>
                <a:gd name="connsiteX32" fmla="*/ 21904 w 214310"/>
                <a:gd name="connsiteY32" fmla="*/ 337066 h 403408"/>
                <a:gd name="connsiteX33" fmla="*/ 56824 w 214310"/>
                <a:gd name="connsiteY33" fmla="*/ 371230 h 403408"/>
                <a:gd name="connsiteX34" fmla="*/ 64766 w 214310"/>
                <a:gd name="connsiteY34" fmla="*/ 384341 h 403408"/>
                <a:gd name="connsiteX35" fmla="*/ 80146 w 214310"/>
                <a:gd name="connsiteY35" fmla="*/ 385349 h 403408"/>
                <a:gd name="connsiteX36" fmla="*/ 93131 w 214310"/>
                <a:gd name="connsiteY36" fmla="*/ 400981 h 403408"/>
                <a:gd name="connsiteX37" fmla="*/ 114057 w 214310"/>
                <a:gd name="connsiteY37" fmla="*/ 403629 h 403408"/>
                <a:gd name="connsiteX38" fmla="*/ 122252 w 214310"/>
                <a:gd name="connsiteY38" fmla="*/ 392913 h 403408"/>
                <a:gd name="connsiteX39" fmla="*/ 91743 w 214310"/>
                <a:gd name="connsiteY39" fmla="*/ 375138 h 403408"/>
                <a:gd name="connsiteX40" fmla="*/ 73338 w 214310"/>
                <a:gd name="connsiteY40" fmla="*/ 344882 h 403408"/>
                <a:gd name="connsiteX41" fmla="*/ 63505 w 214310"/>
                <a:gd name="connsiteY41" fmla="*/ 320174 h 403408"/>
                <a:gd name="connsiteX42" fmla="*/ 46613 w 214310"/>
                <a:gd name="connsiteY42" fmla="*/ 307567 h 403408"/>
                <a:gd name="connsiteX43" fmla="*/ 49764 w 214310"/>
                <a:gd name="connsiteY43" fmla="*/ 265209 h 403408"/>
                <a:gd name="connsiteX44" fmla="*/ 64261 w 214310"/>
                <a:gd name="connsiteY44" fmla="*/ 211127 h 403408"/>
                <a:gd name="connsiteX45" fmla="*/ 86575 w 214310"/>
                <a:gd name="connsiteY45" fmla="*/ 204446 h 403408"/>
                <a:gd name="connsiteX46" fmla="*/ 106619 w 214310"/>
                <a:gd name="connsiteY46" fmla="*/ 220582 h 403408"/>
                <a:gd name="connsiteX47" fmla="*/ 134858 w 214310"/>
                <a:gd name="connsiteY47" fmla="*/ 235458 h 403408"/>
                <a:gd name="connsiteX48" fmla="*/ 136749 w 214310"/>
                <a:gd name="connsiteY48" fmla="*/ 236214 h 403408"/>
                <a:gd name="connsiteX49" fmla="*/ 137001 w 214310"/>
                <a:gd name="connsiteY49" fmla="*/ 235458 h 403408"/>
                <a:gd name="connsiteX50" fmla="*/ 133471 w 214310"/>
                <a:gd name="connsiteY50" fmla="*/ 214909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4310" h="403408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C091024-164E-416F-BDC0-1004EEEC2E85}"/>
                </a:ext>
              </a:extLst>
            </p:cNvPr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>
                <a:gd name="connsiteX0" fmla="*/ 5368 w 252130"/>
                <a:gd name="connsiteY0" fmla="*/ 43723 h 201704"/>
                <a:gd name="connsiteX1" fmla="*/ 4738 w 252130"/>
                <a:gd name="connsiteY1" fmla="*/ 71331 h 201704"/>
                <a:gd name="connsiteX2" fmla="*/ 6503 w 252130"/>
                <a:gd name="connsiteY2" fmla="*/ 81921 h 201704"/>
                <a:gd name="connsiteX3" fmla="*/ 12428 w 252130"/>
                <a:gd name="connsiteY3" fmla="*/ 94905 h 201704"/>
                <a:gd name="connsiteX4" fmla="*/ 15958 w 252130"/>
                <a:gd name="connsiteY4" fmla="*/ 109025 h 201704"/>
                <a:gd name="connsiteX5" fmla="*/ 22387 w 252130"/>
                <a:gd name="connsiteY5" fmla="*/ 130203 h 201704"/>
                <a:gd name="connsiteX6" fmla="*/ 23143 w 252130"/>
                <a:gd name="connsiteY6" fmla="*/ 142054 h 201704"/>
                <a:gd name="connsiteX7" fmla="*/ 38523 w 252130"/>
                <a:gd name="connsiteY7" fmla="*/ 151004 h 201704"/>
                <a:gd name="connsiteX8" fmla="*/ 56046 w 252130"/>
                <a:gd name="connsiteY8" fmla="*/ 163233 h 201704"/>
                <a:gd name="connsiteX9" fmla="*/ 70040 w 252130"/>
                <a:gd name="connsiteY9" fmla="*/ 169410 h 201704"/>
                <a:gd name="connsiteX10" fmla="*/ 84915 w 252130"/>
                <a:gd name="connsiteY10" fmla="*/ 166762 h 201704"/>
                <a:gd name="connsiteX11" fmla="*/ 91849 w 252130"/>
                <a:gd name="connsiteY11" fmla="*/ 176343 h 201704"/>
                <a:gd name="connsiteX12" fmla="*/ 109372 w 252130"/>
                <a:gd name="connsiteY12" fmla="*/ 180756 h 201704"/>
                <a:gd name="connsiteX13" fmla="*/ 121600 w 252130"/>
                <a:gd name="connsiteY13" fmla="*/ 196514 h 201704"/>
                <a:gd name="connsiteX14" fmla="*/ 137358 w 252130"/>
                <a:gd name="connsiteY14" fmla="*/ 194749 h 201704"/>
                <a:gd name="connsiteX15" fmla="*/ 160176 w 252130"/>
                <a:gd name="connsiteY15" fmla="*/ 197396 h 201704"/>
                <a:gd name="connsiteX16" fmla="*/ 180346 w 252130"/>
                <a:gd name="connsiteY16" fmla="*/ 199161 h 201704"/>
                <a:gd name="connsiteX17" fmla="*/ 203164 w 252130"/>
                <a:gd name="connsiteY17" fmla="*/ 204456 h 201704"/>
                <a:gd name="connsiteX18" fmla="*/ 218670 w 252130"/>
                <a:gd name="connsiteY18" fmla="*/ 208238 h 201704"/>
                <a:gd name="connsiteX19" fmla="*/ 217535 w 252130"/>
                <a:gd name="connsiteY19" fmla="*/ 190841 h 201704"/>
                <a:gd name="connsiteX20" fmla="*/ 242244 w 252130"/>
                <a:gd name="connsiteY20" fmla="*/ 165502 h 201704"/>
                <a:gd name="connsiteX21" fmla="*/ 253968 w 252130"/>
                <a:gd name="connsiteY21" fmla="*/ 156047 h 201704"/>
                <a:gd name="connsiteX22" fmla="*/ 243379 w 252130"/>
                <a:gd name="connsiteY22" fmla="*/ 130203 h 201704"/>
                <a:gd name="connsiteX23" fmla="*/ 241614 w 252130"/>
                <a:gd name="connsiteY23" fmla="*/ 106629 h 201704"/>
                <a:gd name="connsiteX24" fmla="*/ 232790 w 252130"/>
                <a:gd name="connsiteY24" fmla="*/ 93140 h 201704"/>
                <a:gd name="connsiteX25" fmla="*/ 248043 w 252130"/>
                <a:gd name="connsiteY25" fmla="*/ 79651 h 201704"/>
                <a:gd name="connsiteX26" fmla="*/ 246909 w 252130"/>
                <a:gd name="connsiteY26" fmla="*/ 56708 h 201704"/>
                <a:gd name="connsiteX27" fmla="*/ 242748 w 252130"/>
                <a:gd name="connsiteY27" fmla="*/ 36663 h 201704"/>
                <a:gd name="connsiteX28" fmla="*/ 222200 w 252130"/>
                <a:gd name="connsiteY28" fmla="*/ 21914 h 201704"/>
                <a:gd name="connsiteX29" fmla="*/ 221191 w 252130"/>
                <a:gd name="connsiteY29" fmla="*/ 20653 h 201704"/>
                <a:gd name="connsiteX30" fmla="*/ 152234 w 252130"/>
                <a:gd name="connsiteY30" fmla="*/ 17754 h 201704"/>
                <a:gd name="connsiteX31" fmla="*/ 138871 w 252130"/>
                <a:gd name="connsiteY31" fmla="*/ 12837 h 201704"/>
                <a:gd name="connsiteX32" fmla="*/ 124374 w 252130"/>
                <a:gd name="connsiteY32" fmla="*/ 20275 h 201704"/>
                <a:gd name="connsiteX33" fmla="*/ 111767 w 252130"/>
                <a:gd name="connsiteY33" fmla="*/ 3760 h 201704"/>
                <a:gd name="connsiteX34" fmla="*/ 53651 w 252130"/>
                <a:gd name="connsiteY34" fmla="*/ 20275 h 201704"/>
                <a:gd name="connsiteX35" fmla="*/ 12428 w 252130"/>
                <a:gd name="connsiteY35" fmla="*/ 34394 h 201704"/>
                <a:gd name="connsiteX36" fmla="*/ 4864 w 252130"/>
                <a:gd name="connsiteY36" fmla="*/ 40445 h 201704"/>
                <a:gd name="connsiteX37" fmla="*/ 5368 w 252130"/>
                <a:gd name="connsiteY37" fmla="*/ 43723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130" h="201704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458BF61-C124-47C4-BB76-A96F5B0D30DC}"/>
                </a:ext>
              </a:extLst>
            </p:cNvPr>
            <p:cNvSpPr/>
            <p:nvPr/>
          </p:nvSpPr>
          <p:spPr>
            <a:xfrm>
              <a:off x="6211393" y="3270531"/>
              <a:ext cx="88246" cy="88246"/>
            </a:xfrm>
            <a:custGeom>
              <a:avLst/>
              <a:gdLst>
                <a:gd name="connsiteX0" fmla="*/ 72822 w 88245"/>
                <a:gd name="connsiteY0" fmla="*/ 83800 h 88245"/>
                <a:gd name="connsiteX1" fmla="*/ 92866 w 88245"/>
                <a:gd name="connsiteY1" fmla="*/ 54301 h 88245"/>
                <a:gd name="connsiteX2" fmla="*/ 96144 w 88245"/>
                <a:gd name="connsiteY2" fmla="*/ 18877 h 88245"/>
                <a:gd name="connsiteX3" fmla="*/ 72192 w 88245"/>
                <a:gd name="connsiteY3" fmla="*/ 6775 h 88245"/>
                <a:gd name="connsiteX4" fmla="*/ 31221 w 88245"/>
                <a:gd name="connsiteY4" fmla="*/ 2741 h 88245"/>
                <a:gd name="connsiteX5" fmla="*/ 14202 w 88245"/>
                <a:gd name="connsiteY5" fmla="*/ 6271 h 88245"/>
                <a:gd name="connsiteX6" fmla="*/ 2478 w 88245"/>
                <a:gd name="connsiteY6" fmla="*/ 13330 h 88245"/>
                <a:gd name="connsiteX7" fmla="*/ 14832 w 88245"/>
                <a:gd name="connsiteY7" fmla="*/ 31484 h 88245"/>
                <a:gd name="connsiteX8" fmla="*/ 36515 w 88245"/>
                <a:gd name="connsiteY8" fmla="*/ 57831 h 88245"/>
                <a:gd name="connsiteX9" fmla="*/ 58073 w 88245"/>
                <a:gd name="connsiteY9" fmla="*/ 82036 h 88245"/>
                <a:gd name="connsiteX10" fmla="*/ 71688 w 88245"/>
                <a:gd name="connsiteY10" fmla="*/ 92121 h 88245"/>
                <a:gd name="connsiteX11" fmla="*/ 72822 w 88245"/>
                <a:gd name="connsiteY11" fmla="*/ 8380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88245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23A0966-9505-498B-898D-EA488CAE935D}"/>
                </a:ext>
              </a:extLst>
            </p:cNvPr>
            <p:cNvSpPr/>
            <p:nvPr/>
          </p:nvSpPr>
          <p:spPr>
            <a:xfrm>
              <a:off x="6163098" y="3226281"/>
              <a:ext cx="138672" cy="126065"/>
            </a:xfrm>
            <a:custGeom>
              <a:avLst/>
              <a:gdLst>
                <a:gd name="connsiteX0" fmla="*/ 84810 w 138671"/>
                <a:gd name="connsiteY0" fmla="*/ 101955 h 126065"/>
                <a:gd name="connsiteX1" fmla="*/ 63127 w 138671"/>
                <a:gd name="connsiteY1" fmla="*/ 75607 h 126065"/>
                <a:gd name="connsiteX2" fmla="*/ 50773 w 138671"/>
                <a:gd name="connsiteY2" fmla="*/ 57454 h 126065"/>
                <a:gd name="connsiteX3" fmla="*/ 62497 w 138671"/>
                <a:gd name="connsiteY3" fmla="*/ 50394 h 126065"/>
                <a:gd name="connsiteX4" fmla="*/ 79515 w 138671"/>
                <a:gd name="connsiteY4" fmla="*/ 46865 h 126065"/>
                <a:gd name="connsiteX5" fmla="*/ 120487 w 138671"/>
                <a:gd name="connsiteY5" fmla="*/ 50899 h 126065"/>
                <a:gd name="connsiteX6" fmla="*/ 144439 w 138671"/>
                <a:gd name="connsiteY6" fmla="*/ 63001 h 126065"/>
                <a:gd name="connsiteX7" fmla="*/ 143178 w 138671"/>
                <a:gd name="connsiteY7" fmla="*/ 57328 h 126065"/>
                <a:gd name="connsiteX8" fmla="*/ 134732 w 138671"/>
                <a:gd name="connsiteY8" fmla="*/ 38292 h 126065"/>
                <a:gd name="connsiteX9" fmla="*/ 127798 w 138671"/>
                <a:gd name="connsiteY9" fmla="*/ 22282 h 126065"/>
                <a:gd name="connsiteX10" fmla="*/ 118596 w 138671"/>
                <a:gd name="connsiteY10" fmla="*/ 24929 h 126065"/>
                <a:gd name="connsiteX11" fmla="*/ 91366 w 138671"/>
                <a:gd name="connsiteY11" fmla="*/ 18752 h 126065"/>
                <a:gd name="connsiteX12" fmla="*/ 69304 w 138671"/>
                <a:gd name="connsiteY12" fmla="*/ 2364 h 126065"/>
                <a:gd name="connsiteX13" fmla="*/ 53420 w 138671"/>
                <a:gd name="connsiteY13" fmla="*/ 12953 h 126065"/>
                <a:gd name="connsiteX14" fmla="*/ 46990 w 138671"/>
                <a:gd name="connsiteY14" fmla="*/ 25938 h 126065"/>
                <a:gd name="connsiteX15" fmla="*/ 37536 w 138671"/>
                <a:gd name="connsiteY15" fmla="*/ 37662 h 126065"/>
                <a:gd name="connsiteX16" fmla="*/ 21021 w 138671"/>
                <a:gd name="connsiteY16" fmla="*/ 37032 h 126065"/>
                <a:gd name="connsiteX17" fmla="*/ 2364 w 138671"/>
                <a:gd name="connsiteY17" fmla="*/ 40688 h 126065"/>
                <a:gd name="connsiteX18" fmla="*/ 7154 w 138671"/>
                <a:gd name="connsiteY18" fmla="*/ 52033 h 126065"/>
                <a:gd name="connsiteX19" fmla="*/ 27577 w 138671"/>
                <a:gd name="connsiteY19" fmla="*/ 60732 h 126065"/>
                <a:gd name="connsiteX20" fmla="*/ 51151 w 138671"/>
                <a:gd name="connsiteY20" fmla="*/ 98047 h 126065"/>
                <a:gd name="connsiteX21" fmla="*/ 72330 w 138671"/>
                <a:gd name="connsiteY21" fmla="*/ 109393 h 126065"/>
                <a:gd name="connsiteX22" fmla="*/ 95147 w 138671"/>
                <a:gd name="connsiteY22" fmla="*/ 121495 h 126065"/>
                <a:gd name="connsiteX23" fmla="*/ 106241 w 138671"/>
                <a:gd name="connsiteY23" fmla="*/ 126160 h 126065"/>
                <a:gd name="connsiteX24" fmla="*/ 84810 w 138671"/>
                <a:gd name="connsiteY24" fmla="*/ 10195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26065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92A97884-7377-4728-B637-B1083970FB42}"/>
                </a:ext>
              </a:extLst>
            </p:cNvPr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>
                <a:gd name="connsiteX0" fmla="*/ 34132 w 50426"/>
                <a:gd name="connsiteY0" fmla="*/ 85315 h 100852"/>
                <a:gd name="connsiteX1" fmla="*/ 40561 w 50426"/>
                <a:gd name="connsiteY1" fmla="*/ 75355 h 100852"/>
                <a:gd name="connsiteX2" fmla="*/ 50016 w 50426"/>
                <a:gd name="connsiteY2" fmla="*/ 60102 h 100852"/>
                <a:gd name="connsiteX3" fmla="*/ 50521 w 50426"/>
                <a:gd name="connsiteY3" fmla="*/ 59345 h 100852"/>
                <a:gd name="connsiteX4" fmla="*/ 35141 w 50426"/>
                <a:gd name="connsiteY4" fmla="*/ 42831 h 100852"/>
                <a:gd name="connsiteX5" fmla="*/ 38040 w 50426"/>
                <a:gd name="connsiteY5" fmla="*/ 15348 h 100852"/>
                <a:gd name="connsiteX6" fmla="*/ 15096 w 50426"/>
                <a:gd name="connsiteY6" fmla="*/ 2364 h 100852"/>
                <a:gd name="connsiteX7" fmla="*/ 2364 w 50426"/>
                <a:gd name="connsiteY7" fmla="*/ 21400 h 100852"/>
                <a:gd name="connsiteX8" fmla="*/ 9550 w 50426"/>
                <a:gd name="connsiteY8" fmla="*/ 37914 h 100852"/>
                <a:gd name="connsiteX9" fmla="*/ 8793 w 50426"/>
                <a:gd name="connsiteY9" fmla="*/ 77120 h 100852"/>
                <a:gd name="connsiteX10" fmla="*/ 26442 w 50426"/>
                <a:gd name="connsiteY10" fmla="*/ 99686 h 100852"/>
                <a:gd name="connsiteX11" fmla="*/ 34132 w 50426"/>
                <a:gd name="connsiteY11" fmla="*/ 8531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26" h="100852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D120AA6-D798-4486-9D8E-FEE7D4BAEC88}"/>
                </a:ext>
              </a:extLst>
            </p:cNvPr>
            <p:cNvSpPr/>
            <p:nvPr/>
          </p:nvSpPr>
          <p:spPr>
            <a:xfrm>
              <a:off x="6056285" y="3141061"/>
              <a:ext cx="189098" cy="88246"/>
            </a:xfrm>
            <a:custGeom>
              <a:avLst/>
              <a:gdLst>
                <a:gd name="connsiteX0" fmla="*/ 166915 w 189097"/>
                <a:gd name="connsiteY0" fmla="*/ 10306 h 88245"/>
                <a:gd name="connsiteX1" fmla="*/ 142332 w 189097"/>
                <a:gd name="connsiteY1" fmla="*/ 2364 h 88245"/>
                <a:gd name="connsiteX2" fmla="*/ 137920 w 189097"/>
                <a:gd name="connsiteY2" fmla="*/ 14592 h 88245"/>
                <a:gd name="connsiteX3" fmla="*/ 114850 w 189097"/>
                <a:gd name="connsiteY3" fmla="*/ 15979 h 88245"/>
                <a:gd name="connsiteX4" fmla="*/ 100479 w 189097"/>
                <a:gd name="connsiteY4" fmla="*/ 25812 h 88245"/>
                <a:gd name="connsiteX5" fmla="*/ 89889 w 189097"/>
                <a:gd name="connsiteY5" fmla="*/ 42326 h 88245"/>
                <a:gd name="connsiteX6" fmla="*/ 79300 w 189097"/>
                <a:gd name="connsiteY6" fmla="*/ 50016 h 88245"/>
                <a:gd name="connsiteX7" fmla="*/ 52195 w 189097"/>
                <a:gd name="connsiteY7" fmla="*/ 55311 h 88245"/>
                <a:gd name="connsiteX8" fmla="*/ 36942 w 189097"/>
                <a:gd name="connsiteY8" fmla="*/ 56446 h 88245"/>
                <a:gd name="connsiteX9" fmla="*/ 21057 w 189097"/>
                <a:gd name="connsiteY9" fmla="*/ 58841 h 88245"/>
                <a:gd name="connsiteX10" fmla="*/ 5804 w 189097"/>
                <a:gd name="connsiteY10" fmla="*/ 54681 h 88245"/>
                <a:gd name="connsiteX11" fmla="*/ 2904 w 189097"/>
                <a:gd name="connsiteY11" fmla="*/ 68800 h 88245"/>
                <a:gd name="connsiteX12" fmla="*/ 16393 w 189097"/>
                <a:gd name="connsiteY12" fmla="*/ 75860 h 88245"/>
                <a:gd name="connsiteX13" fmla="*/ 32908 w 189097"/>
                <a:gd name="connsiteY13" fmla="*/ 79389 h 88245"/>
                <a:gd name="connsiteX14" fmla="*/ 49422 w 189097"/>
                <a:gd name="connsiteY14" fmla="*/ 74095 h 88245"/>
                <a:gd name="connsiteX15" fmla="*/ 70601 w 189097"/>
                <a:gd name="connsiteY15" fmla="*/ 71195 h 88245"/>
                <a:gd name="connsiteX16" fmla="*/ 75896 w 189097"/>
                <a:gd name="connsiteY16" fmla="*/ 82415 h 88245"/>
                <a:gd name="connsiteX17" fmla="*/ 99974 w 189097"/>
                <a:gd name="connsiteY17" fmla="*/ 85945 h 88245"/>
                <a:gd name="connsiteX18" fmla="*/ 129347 w 189097"/>
                <a:gd name="connsiteY18" fmla="*/ 91240 h 88245"/>
                <a:gd name="connsiteX19" fmla="*/ 152291 w 189097"/>
                <a:gd name="connsiteY19" fmla="*/ 83045 h 88245"/>
                <a:gd name="connsiteX20" fmla="*/ 170571 w 189097"/>
                <a:gd name="connsiteY20" fmla="*/ 77120 h 88245"/>
                <a:gd name="connsiteX21" fmla="*/ 170697 w 189097"/>
                <a:gd name="connsiteY21" fmla="*/ 77246 h 88245"/>
                <a:gd name="connsiteX22" fmla="*/ 174983 w 189097"/>
                <a:gd name="connsiteY22" fmla="*/ 70943 h 88245"/>
                <a:gd name="connsiteX23" fmla="*/ 179269 w 189097"/>
                <a:gd name="connsiteY23" fmla="*/ 59345 h 88245"/>
                <a:gd name="connsiteX24" fmla="*/ 182295 w 189097"/>
                <a:gd name="connsiteY24" fmla="*/ 48882 h 88245"/>
                <a:gd name="connsiteX25" fmla="*/ 193893 w 189097"/>
                <a:gd name="connsiteY25" fmla="*/ 42200 h 88245"/>
                <a:gd name="connsiteX26" fmla="*/ 197423 w 189097"/>
                <a:gd name="connsiteY26" fmla="*/ 35141 h 88245"/>
                <a:gd name="connsiteX27" fmla="*/ 186959 w 189097"/>
                <a:gd name="connsiteY27" fmla="*/ 13079 h 88245"/>
                <a:gd name="connsiteX28" fmla="*/ 166915 w 189097"/>
                <a:gd name="connsiteY28" fmla="*/ 1030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9097" h="88245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D9C0A4D-EF69-4A07-B896-276E425A80C3}"/>
                </a:ext>
              </a:extLst>
            </p:cNvPr>
            <p:cNvSpPr/>
            <p:nvPr/>
          </p:nvSpPr>
          <p:spPr>
            <a:xfrm>
              <a:off x="6224744" y="3153382"/>
              <a:ext cx="163885" cy="100852"/>
            </a:xfrm>
            <a:custGeom>
              <a:avLst/>
              <a:gdLst>
                <a:gd name="connsiteX0" fmla="*/ 168517 w 163884"/>
                <a:gd name="connsiteY0" fmla="*/ 20047 h 100852"/>
                <a:gd name="connsiteX1" fmla="*/ 162340 w 163884"/>
                <a:gd name="connsiteY1" fmla="*/ 16265 h 100852"/>
                <a:gd name="connsiteX2" fmla="*/ 145700 w 163884"/>
                <a:gd name="connsiteY2" fmla="*/ 10340 h 100852"/>
                <a:gd name="connsiteX3" fmla="*/ 121117 w 163884"/>
                <a:gd name="connsiteY3" fmla="*/ 2398 h 100852"/>
                <a:gd name="connsiteX4" fmla="*/ 96534 w 163884"/>
                <a:gd name="connsiteY4" fmla="*/ 18156 h 100852"/>
                <a:gd name="connsiteX5" fmla="*/ 68548 w 163884"/>
                <a:gd name="connsiteY5" fmla="*/ 26854 h 100852"/>
                <a:gd name="connsiteX6" fmla="*/ 32619 w 163884"/>
                <a:gd name="connsiteY6" fmla="*/ 26854 h 100852"/>
                <a:gd name="connsiteX7" fmla="*/ 29089 w 163884"/>
                <a:gd name="connsiteY7" fmla="*/ 22694 h 100852"/>
                <a:gd name="connsiteX8" fmla="*/ 25560 w 163884"/>
                <a:gd name="connsiteY8" fmla="*/ 29754 h 100852"/>
                <a:gd name="connsiteX9" fmla="*/ 13962 w 163884"/>
                <a:gd name="connsiteY9" fmla="*/ 36435 h 100852"/>
                <a:gd name="connsiteX10" fmla="*/ 10936 w 163884"/>
                <a:gd name="connsiteY10" fmla="*/ 46899 h 100852"/>
                <a:gd name="connsiteX11" fmla="*/ 6650 w 163884"/>
                <a:gd name="connsiteY11" fmla="*/ 58497 h 100852"/>
                <a:gd name="connsiteX12" fmla="*/ 2364 w 163884"/>
                <a:gd name="connsiteY12" fmla="*/ 64800 h 100852"/>
                <a:gd name="connsiteX13" fmla="*/ 8667 w 163884"/>
                <a:gd name="connsiteY13" fmla="*/ 74759 h 100852"/>
                <a:gd name="connsiteX14" fmla="*/ 8037 w 163884"/>
                <a:gd name="connsiteY14" fmla="*/ 75263 h 100852"/>
                <a:gd name="connsiteX15" fmla="*/ 30098 w 163884"/>
                <a:gd name="connsiteY15" fmla="*/ 91652 h 100852"/>
                <a:gd name="connsiteX16" fmla="*/ 57328 w 163884"/>
                <a:gd name="connsiteY16" fmla="*/ 97829 h 100852"/>
                <a:gd name="connsiteX17" fmla="*/ 94139 w 163884"/>
                <a:gd name="connsiteY17" fmla="*/ 86483 h 100852"/>
                <a:gd name="connsiteX18" fmla="*/ 105485 w 163884"/>
                <a:gd name="connsiteY18" fmla="*/ 90013 h 100852"/>
                <a:gd name="connsiteX19" fmla="*/ 112923 w 163884"/>
                <a:gd name="connsiteY19" fmla="*/ 91273 h 100852"/>
                <a:gd name="connsiteX20" fmla="*/ 128681 w 163884"/>
                <a:gd name="connsiteY20" fmla="*/ 80180 h 100852"/>
                <a:gd name="connsiteX21" fmla="*/ 152759 w 163884"/>
                <a:gd name="connsiteY21" fmla="*/ 40217 h 100852"/>
                <a:gd name="connsiteX22" fmla="*/ 170409 w 163884"/>
                <a:gd name="connsiteY22" fmla="*/ 28997 h 100852"/>
                <a:gd name="connsiteX23" fmla="*/ 168517 w 163884"/>
                <a:gd name="connsiteY23" fmla="*/ 20047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100852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F8EA377-903C-40A2-8441-9367C83E3116}"/>
                </a:ext>
              </a:extLst>
            </p:cNvPr>
            <p:cNvSpPr/>
            <p:nvPr/>
          </p:nvSpPr>
          <p:spPr>
            <a:xfrm>
              <a:off x="6127470" y="3071725"/>
              <a:ext cx="163885" cy="88246"/>
            </a:xfrm>
            <a:custGeom>
              <a:avLst/>
              <a:gdLst>
                <a:gd name="connsiteX0" fmla="*/ 157123 w 163884"/>
                <a:gd name="connsiteY0" fmla="*/ 41066 h 88245"/>
                <a:gd name="connsiteX1" fmla="*/ 139600 w 163884"/>
                <a:gd name="connsiteY1" fmla="*/ 36653 h 88245"/>
                <a:gd name="connsiteX2" fmla="*/ 132667 w 163884"/>
                <a:gd name="connsiteY2" fmla="*/ 27072 h 88245"/>
                <a:gd name="connsiteX3" fmla="*/ 117791 w 163884"/>
                <a:gd name="connsiteY3" fmla="*/ 29720 h 88245"/>
                <a:gd name="connsiteX4" fmla="*/ 103798 w 163884"/>
                <a:gd name="connsiteY4" fmla="*/ 23543 h 88245"/>
                <a:gd name="connsiteX5" fmla="*/ 86275 w 163884"/>
                <a:gd name="connsiteY5" fmla="*/ 11314 h 88245"/>
                <a:gd name="connsiteX6" fmla="*/ 70895 w 163884"/>
                <a:gd name="connsiteY6" fmla="*/ 2364 h 88245"/>
                <a:gd name="connsiteX7" fmla="*/ 69508 w 163884"/>
                <a:gd name="connsiteY7" fmla="*/ 5137 h 88245"/>
                <a:gd name="connsiteX8" fmla="*/ 55389 w 163884"/>
                <a:gd name="connsiteY8" fmla="*/ 5767 h 88245"/>
                <a:gd name="connsiteX9" fmla="*/ 33580 w 163884"/>
                <a:gd name="connsiteY9" fmla="*/ 15727 h 88245"/>
                <a:gd name="connsiteX10" fmla="*/ 5971 w 163884"/>
                <a:gd name="connsiteY10" fmla="*/ 26316 h 88245"/>
                <a:gd name="connsiteX11" fmla="*/ 7736 w 163884"/>
                <a:gd name="connsiteY11" fmla="*/ 40435 h 88245"/>
                <a:gd name="connsiteX12" fmla="*/ 16561 w 163884"/>
                <a:gd name="connsiteY12" fmla="*/ 62749 h 88245"/>
                <a:gd name="connsiteX13" fmla="*/ 44169 w 163884"/>
                <a:gd name="connsiteY13" fmla="*/ 83297 h 88245"/>
                <a:gd name="connsiteX14" fmla="*/ 43791 w 163884"/>
                <a:gd name="connsiteY14" fmla="*/ 85315 h 88245"/>
                <a:gd name="connsiteX15" fmla="*/ 66861 w 163884"/>
                <a:gd name="connsiteY15" fmla="*/ 83928 h 88245"/>
                <a:gd name="connsiteX16" fmla="*/ 71273 w 163884"/>
                <a:gd name="connsiteY16" fmla="*/ 71699 h 88245"/>
                <a:gd name="connsiteX17" fmla="*/ 95856 w 163884"/>
                <a:gd name="connsiteY17" fmla="*/ 79642 h 88245"/>
                <a:gd name="connsiteX18" fmla="*/ 116026 w 163884"/>
                <a:gd name="connsiteY18" fmla="*/ 82289 h 88245"/>
                <a:gd name="connsiteX19" fmla="*/ 117917 w 163884"/>
                <a:gd name="connsiteY19" fmla="*/ 87584 h 88245"/>
                <a:gd name="connsiteX20" fmla="*/ 125229 w 163884"/>
                <a:gd name="connsiteY20" fmla="*/ 79011 h 88245"/>
                <a:gd name="connsiteX21" fmla="*/ 150568 w 163884"/>
                <a:gd name="connsiteY21" fmla="*/ 66405 h 88245"/>
                <a:gd name="connsiteX22" fmla="*/ 165948 w 163884"/>
                <a:gd name="connsiteY22" fmla="*/ 53798 h 88245"/>
                <a:gd name="connsiteX23" fmla="*/ 157123 w 163884"/>
                <a:gd name="connsiteY23" fmla="*/ 41066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884" h="88245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AE2A669-2FD8-4E0A-A830-10893550CF2F}"/>
                </a:ext>
              </a:extLst>
            </p:cNvPr>
            <p:cNvSpPr/>
            <p:nvPr/>
          </p:nvSpPr>
          <p:spPr>
            <a:xfrm>
              <a:off x="6242897" y="3123034"/>
              <a:ext cx="151278" cy="63033"/>
            </a:xfrm>
            <a:custGeom>
              <a:avLst/>
              <a:gdLst>
                <a:gd name="connsiteX0" fmla="*/ 112671 w 151278"/>
                <a:gd name="connsiteY0" fmla="*/ 8163 h 63032"/>
                <a:gd name="connsiteX1" fmla="*/ 92500 w 151278"/>
                <a:gd name="connsiteY1" fmla="*/ 6398 h 63032"/>
                <a:gd name="connsiteX2" fmla="*/ 69682 w 151278"/>
                <a:gd name="connsiteY2" fmla="*/ 3750 h 63032"/>
                <a:gd name="connsiteX3" fmla="*/ 53924 w 151278"/>
                <a:gd name="connsiteY3" fmla="*/ 5515 h 63032"/>
                <a:gd name="connsiteX4" fmla="*/ 50394 w 151278"/>
                <a:gd name="connsiteY4" fmla="*/ 2364 h 63032"/>
                <a:gd name="connsiteX5" fmla="*/ 35015 w 151278"/>
                <a:gd name="connsiteY5" fmla="*/ 14970 h 63032"/>
                <a:gd name="connsiteX6" fmla="*/ 9676 w 151278"/>
                <a:gd name="connsiteY6" fmla="*/ 27577 h 63032"/>
                <a:gd name="connsiteX7" fmla="*/ 2364 w 151278"/>
                <a:gd name="connsiteY7" fmla="*/ 36149 h 63032"/>
                <a:gd name="connsiteX8" fmla="*/ 14466 w 151278"/>
                <a:gd name="connsiteY8" fmla="*/ 57076 h 63032"/>
                <a:gd name="connsiteX9" fmla="*/ 50394 w 151278"/>
                <a:gd name="connsiteY9" fmla="*/ 57076 h 63032"/>
                <a:gd name="connsiteX10" fmla="*/ 78381 w 151278"/>
                <a:gd name="connsiteY10" fmla="*/ 48377 h 63032"/>
                <a:gd name="connsiteX11" fmla="*/ 102964 w 151278"/>
                <a:gd name="connsiteY11" fmla="*/ 32619 h 63032"/>
                <a:gd name="connsiteX12" fmla="*/ 127546 w 151278"/>
                <a:gd name="connsiteY12" fmla="*/ 40561 h 63032"/>
                <a:gd name="connsiteX13" fmla="*/ 144187 w 151278"/>
                <a:gd name="connsiteY13" fmla="*/ 46486 h 63032"/>
                <a:gd name="connsiteX14" fmla="*/ 138640 w 151278"/>
                <a:gd name="connsiteY14" fmla="*/ 37284 h 63032"/>
                <a:gd name="connsiteX15" fmla="*/ 150364 w 151278"/>
                <a:gd name="connsiteY15" fmla="*/ 17870 h 63032"/>
                <a:gd name="connsiteX16" fmla="*/ 150868 w 151278"/>
                <a:gd name="connsiteY16" fmla="*/ 16987 h 63032"/>
                <a:gd name="connsiteX17" fmla="*/ 135363 w 151278"/>
                <a:gd name="connsiteY17" fmla="*/ 13205 h 63032"/>
                <a:gd name="connsiteX18" fmla="*/ 112671 w 151278"/>
                <a:gd name="connsiteY18" fmla="*/ 8163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278" h="63032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79E5017-CD63-4EF3-9FF5-176FB7CD7F53}"/>
                </a:ext>
              </a:extLst>
            </p:cNvPr>
            <p:cNvSpPr/>
            <p:nvPr/>
          </p:nvSpPr>
          <p:spPr>
            <a:xfrm>
              <a:off x="5543854" y="3372346"/>
              <a:ext cx="88246" cy="163885"/>
            </a:xfrm>
            <a:custGeom>
              <a:avLst/>
              <a:gdLst>
                <a:gd name="connsiteX0" fmla="*/ 68813 w 88245"/>
                <a:gd name="connsiteY0" fmla="*/ 135155 h 163884"/>
                <a:gd name="connsiteX1" fmla="*/ 63014 w 88245"/>
                <a:gd name="connsiteY1" fmla="*/ 121792 h 163884"/>
                <a:gd name="connsiteX2" fmla="*/ 69695 w 88245"/>
                <a:gd name="connsiteY2" fmla="*/ 107421 h 163884"/>
                <a:gd name="connsiteX3" fmla="*/ 62005 w 88245"/>
                <a:gd name="connsiteY3" fmla="*/ 93049 h 163884"/>
                <a:gd name="connsiteX4" fmla="*/ 68687 w 88245"/>
                <a:gd name="connsiteY4" fmla="*/ 82586 h 163884"/>
                <a:gd name="connsiteX5" fmla="*/ 73477 w 88245"/>
                <a:gd name="connsiteY5" fmla="*/ 64433 h 163884"/>
                <a:gd name="connsiteX6" fmla="*/ 71586 w 88245"/>
                <a:gd name="connsiteY6" fmla="*/ 39598 h 163884"/>
                <a:gd name="connsiteX7" fmla="*/ 88731 w 88245"/>
                <a:gd name="connsiteY7" fmla="*/ 24344 h 163884"/>
                <a:gd name="connsiteX8" fmla="*/ 82050 w 88245"/>
                <a:gd name="connsiteY8" fmla="*/ 13880 h 163884"/>
                <a:gd name="connsiteX9" fmla="*/ 65788 w 88245"/>
                <a:gd name="connsiteY9" fmla="*/ 10981 h 163884"/>
                <a:gd name="connsiteX10" fmla="*/ 55324 w 88245"/>
                <a:gd name="connsiteY10" fmla="*/ 10981 h 163884"/>
                <a:gd name="connsiteX11" fmla="*/ 39061 w 88245"/>
                <a:gd name="connsiteY11" fmla="*/ 7199 h 163884"/>
                <a:gd name="connsiteX12" fmla="*/ 29481 w 88245"/>
                <a:gd name="connsiteY12" fmla="*/ 6190 h 163884"/>
                <a:gd name="connsiteX13" fmla="*/ 22421 w 88245"/>
                <a:gd name="connsiteY13" fmla="*/ 9216 h 163884"/>
                <a:gd name="connsiteX14" fmla="*/ 23177 w 88245"/>
                <a:gd name="connsiteY14" fmla="*/ 27243 h 163884"/>
                <a:gd name="connsiteX15" fmla="*/ 6663 w 88245"/>
                <a:gd name="connsiteY15" fmla="*/ 90780 h 163884"/>
                <a:gd name="connsiteX16" fmla="*/ 16874 w 88245"/>
                <a:gd name="connsiteY16" fmla="*/ 113976 h 163884"/>
                <a:gd name="connsiteX17" fmla="*/ 20404 w 88245"/>
                <a:gd name="connsiteY17" fmla="*/ 159107 h 163884"/>
                <a:gd name="connsiteX18" fmla="*/ 40826 w 88245"/>
                <a:gd name="connsiteY18" fmla="*/ 164276 h 163884"/>
                <a:gd name="connsiteX19" fmla="*/ 62005 w 88245"/>
                <a:gd name="connsiteY19" fmla="*/ 160116 h 163884"/>
                <a:gd name="connsiteX20" fmla="*/ 58097 w 88245"/>
                <a:gd name="connsiteY20" fmla="*/ 151543 h 163884"/>
                <a:gd name="connsiteX21" fmla="*/ 68813 w 88245"/>
                <a:gd name="connsiteY21" fmla="*/ 135155 h 16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45" h="163884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07EFD1F2-3237-43FE-B736-E4C7D6D90BDF}"/>
                </a:ext>
              </a:extLst>
            </p:cNvPr>
            <p:cNvSpPr/>
            <p:nvPr/>
          </p:nvSpPr>
          <p:spPr>
            <a:xfrm>
              <a:off x="5883990" y="2985623"/>
              <a:ext cx="100852" cy="88246"/>
            </a:xfrm>
            <a:custGeom>
              <a:avLst/>
              <a:gdLst>
                <a:gd name="connsiteX0" fmla="*/ 36905 w 100852"/>
                <a:gd name="connsiteY0" fmla="*/ 75103 h 88245"/>
                <a:gd name="connsiteX1" fmla="*/ 54933 w 100852"/>
                <a:gd name="connsiteY1" fmla="*/ 77498 h 88245"/>
                <a:gd name="connsiteX2" fmla="*/ 74095 w 100852"/>
                <a:gd name="connsiteY2" fmla="*/ 90609 h 88245"/>
                <a:gd name="connsiteX3" fmla="*/ 79894 w 100852"/>
                <a:gd name="connsiteY3" fmla="*/ 95652 h 88245"/>
                <a:gd name="connsiteX4" fmla="*/ 82919 w 100852"/>
                <a:gd name="connsiteY4" fmla="*/ 75355 h 88245"/>
                <a:gd name="connsiteX5" fmla="*/ 84558 w 100852"/>
                <a:gd name="connsiteY5" fmla="*/ 62749 h 88245"/>
                <a:gd name="connsiteX6" fmla="*/ 99434 w 100852"/>
                <a:gd name="connsiteY6" fmla="*/ 55689 h 88245"/>
                <a:gd name="connsiteX7" fmla="*/ 104981 w 100852"/>
                <a:gd name="connsiteY7" fmla="*/ 46991 h 88245"/>
                <a:gd name="connsiteX8" fmla="*/ 96282 w 100852"/>
                <a:gd name="connsiteY8" fmla="*/ 32871 h 88245"/>
                <a:gd name="connsiteX9" fmla="*/ 109645 w 100852"/>
                <a:gd name="connsiteY9" fmla="*/ 20391 h 88245"/>
                <a:gd name="connsiteX10" fmla="*/ 108889 w 100852"/>
                <a:gd name="connsiteY10" fmla="*/ 2364 h 88245"/>
                <a:gd name="connsiteX11" fmla="*/ 102207 w 100852"/>
                <a:gd name="connsiteY11" fmla="*/ 5011 h 88245"/>
                <a:gd name="connsiteX12" fmla="*/ 75482 w 100852"/>
                <a:gd name="connsiteY12" fmla="*/ 5767 h 88245"/>
                <a:gd name="connsiteX13" fmla="*/ 64514 w 100852"/>
                <a:gd name="connsiteY13" fmla="*/ 24173 h 88245"/>
                <a:gd name="connsiteX14" fmla="*/ 52033 w 100852"/>
                <a:gd name="connsiteY14" fmla="*/ 24929 h 88245"/>
                <a:gd name="connsiteX15" fmla="*/ 39805 w 100852"/>
                <a:gd name="connsiteY15" fmla="*/ 31233 h 88245"/>
                <a:gd name="connsiteX16" fmla="*/ 27703 w 100852"/>
                <a:gd name="connsiteY16" fmla="*/ 52790 h 88245"/>
                <a:gd name="connsiteX17" fmla="*/ 6524 w 100852"/>
                <a:gd name="connsiteY17" fmla="*/ 77498 h 88245"/>
                <a:gd name="connsiteX18" fmla="*/ 2364 w 100852"/>
                <a:gd name="connsiteY18" fmla="*/ 79894 h 88245"/>
                <a:gd name="connsiteX19" fmla="*/ 11819 w 100852"/>
                <a:gd name="connsiteY19" fmla="*/ 83171 h 88245"/>
                <a:gd name="connsiteX20" fmla="*/ 36905 w 100852"/>
                <a:gd name="connsiteY20" fmla="*/ 751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852" h="88245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1C4E544-914F-4A9C-94FA-C666E6953B7F}"/>
                </a:ext>
              </a:extLst>
            </p:cNvPr>
            <p:cNvSpPr/>
            <p:nvPr/>
          </p:nvSpPr>
          <p:spPr>
            <a:xfrm>
              <a:off x="5953773" y="3103998"/>
              <a:ext cx="12607" cy="25213"/>
            </a:xfrm>
            <a:custGeom>
              <a:avLst/>
              <a:gdLst>
                <a:gd name="connsiteX0" fmla="*/ 11750 w 12606"/>
                <a:gd name="connsiteY0" fmla="*/ 2364 h 25213"/>
                <a:gd name="connsiteX1" fmla="*/ 2421 w 12606"/>
                <a:gd name="connsiteY1" fmla="*/ 24929 h 25213"/>
                <a:gd name="connsiteX2" fmla="*/ 19944 w 12606"/>
                <a:gd name="connsiteY2" fmla="*/ 26946 h 25213"/>
                <a:gd name="connsiteX3" fmla="*/ 11498 w 12606"/>
                <a:gd name="connsiteY3" fmla="*/ 5011 h 25213"/>
                <a:gd name="connsiteX4" fmla="*/ 11750 w 12606"/>
                <a:gd name="connsiteY4" fmla="*/ 2364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6" h="25213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107A26D-FF1E-4241-8371-D68273D90737}"/>
                </a:ext>
              </a:extLst>
            </p:cNvPr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>
                <a:gd name="connsiteX0" fmla="*/ 5642 w 100852"/>
                <a:gd name="connsiteY0" fmla="*/ 21363 h 75639"/>
                <a:gd name="connsiteX1" fmla="*/ 15096 w 100852"/>
                <a:gd name="connsiteY1" fmla="*/ 31322 h 75639"/>
                <a:gd name="connsiteX2" fmla="*/ 28585 w 100852"/>
                <a:gd name="connsiteY2" fmla="*/ 39517 h 75639"/>
                <a:gd name="connsiteX3" fmla="*/ 45100 w 100852"/>
                <a:gd name="connsiteY3" fmla="*/ 49476 h 75639"/>
                <a:gd name="connsiteX4" fmla="*/ 52790 w 100852"/>
                <a:gd name="connsiteY4" fmla="*/ 58300 h 75639"/>
                <a:gd name="connsiteX5" fmla="*/ 64514 w 100852"/>
                <a:gd name="connsiteY5" fmla="*/ 52375 h 75639"/>
                <a:gd name="connsiteX6" fmla="*/ 72204 w 100852"/>
                <a:gd name="connsiteY6" fmla="*/ 64730 h 75639"/>
                <a:gd name="connsiteX7" fmla="*/ 85693 w 100852"/>
                <a:gd name="connsiteY7" fmla="*/ 73554 h 75639"/>
                <a:gd name="connsiteX8" fmla="*/ 89979 w 100852"/>
                <a:gd name="connsiteY8" fmla="*/ 73176 h 75639"/>
                <a:gd name="connsiteX9" fmla="*/ 99308 w 100852"/>
                <a:gd name="connsiteY9" fmla="*/ 50611 h 75639"/>
                <a:gd name="connsiteX10" fmla="*/ 104602 w 100852"/>
                <a:gd name="connsiteY10" fmla="*/ 42921 h 75639"/>
                <a:gd name="connsiteX11" fmla="*/ 97543 w 100852"/>
                <a:gd name="connsiteY11" fmla="*/ 26406 h 75639"/>
                <a:gd name="connsiteX12" fmla="*/ 97669 w 100852"/>
                <a:gd name="connsiteY12" fmla="*/ 25523 h 75639"/>
                <a:gd name="connsiteX13" fmla="*/ 91870 w 100852"/>
                <a:gd name="connsiteY13" fmla="*/ 20481 h 75639"/>
                <a:gd name="connsiteX14" fmla="*/ 72708 w 100852"/>
                <a:gd name="connsiteY14" fmla="*/ 7370 h 75639"/>
                <a:gd name="connsiteX15" fmla="*/ 54681 w 100852"/>
                <a:gd name="connsiteY15" fmla="*/ 4975 h 75639"/>
                <a:gd name="connsiteX16" fmla="*/ 29468 w 100852"/>
                <a:gd name="connsiteY16" fmla="*/ 13421 h 75639"/>
                <a:gd name="connsiteX17" fmla="*/ 20013 w 100852"/>
                <a:gd name="connsiteY17" fmla="*/ 10144 h 75639"/>
                <a:gd name="connsiteX18" fmla="*/ 2364 w 100852"/>
                <a:gd name="connsiteY18" fmla="*/ 17708 h 75639"/>
                <a:gd name="connsiteX19" fmla="*/ 5642 w 100852"/>
                <a:gd name="connsiteY19" fmla="*/ 21363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52" h="75639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2D098CF-91F6-4874-81CE-CCBAD5073DE7}"/>
                </a:ext>
              </a:extLst>
            </p:cNvPr>
            <p:cNvSpPr/>
            <p:nvPr/>
          </p:nvSpPr>
          <p:spPr>
            <a:xfrm>
              <a:off x="6334644" y="3164005"/>
              <a:ext cx="239524" cy="151278"/>
            </a:xfrm>
            <a:custGeom>
              <a:avLst/>
              <a:gdLst>
                <a:gd name="connsiteX0" fmla="*/ 216829 w 239523"/>
                <a:gd name="connsiteY0" fmla="*/ 106494 h 151278"/>
                <a:gd name="connsiteX1" fmla="*/ 206618 w 239523"/>
                <a:gd name="connsiteY1" fmla="*/ 100190 h 151278"/>
                <a:gd name="connsiteX2" fmla="*/ 207374 w 239523"/>
                <a:gd name="connsiteY2" fmla="*/ 99308 h 151278"/>
                <a:gd name="connsiteX3" fmla="*/ 202835 w 239523"/>
                <a:gd name="connsiteY3" fmla="*/ 69430 h 151278"/>
                <a:gd name="connsiteX4" fmla="*/ 186069 w 239523"/>
                <a:gd name="connsiteY4" fmla="*/ 32241 h 151278"/>
                <a:gd name="connsiteX5" fmla="*/ 168546 w 239523"/>
                <a:gd name="connsiteY5" fmla="*/ 2364 h 151278"/>
                <a:gd name="connsiteX6" fmla="*/ 155687 w 239523"/>
                <a:gd name="connsiteY6" fmla="*/ 8415 h 151278"/>
                <a:gd name="connsiteX7" fmla="*/ 140812 w 239523"/>
                <a:gd name="connsiteY7" fmla="*/ 16231 h 151278"/>
                <a:gd name="connsiteX8" fmla="*/ 127449 w 239523"/>
                <a:gd name="connsiteY8" fmla="*/ 17744 h 151278"/>
                <a:gd name="connsiteX9" fmla="*/ 115724 w 239523"/>
                <a:gd name="connsiteY9" fmla="*/ 20895 h 151278"/>
                <a:gd name="connsiteX10" fmla="*/ 99966 w 239523"/>
                <a:gd name="connsiteY10" fmla="*/ 16231 h 151278"/>
                <a:gd name="connsiteX11" fmla="*/ 73367 w 239523"/>
                <a:gd name="connsiteY11" fmla="*/ 11440 h 151278"/>
                <a:gd name="connsiteX12" fmla="*/ 63156 w 239523"/>
                <a:gd name="connsiteY12" fmla="*/ 12323 h 151278"/>
                <a:gd name="connsiteX13" fmla="*/ 60634 w 239523"/>
                <a:gd name="connsiteY13" fmla="*/ 18122 h 151278"/>
                <a:gd name="connsiteX14" fmla="*/ 42985 w 239523"/>
                <a:gd name="connsiteY14" fmla="*/ 29342 h 151278"/>
                <a:gd name="connsiteX15" fmla="*/ 18907 w 239523"/>
                <a:gd name="connsiteY15" fmla="*/ 69304 h 151278"/>
                <a:gd name="connsiteX16" fmla="*/ 2392 w 239523"/>
                <a:gd name="connsiteY16" fmla="*/ 81659 h 151278"/>
                <a:gd name="connsiteX17" fmla="*/ 11847 w 239523"/>
                <a:gd name="connsiteY17" fmla="*/ 96912 h 151278"/>
                <a:gd name="connsiteX18" fmla="*/ 20672 w 239523"/>
                <a:gd name="connsiteY18" fmla="*/ 106367 h 151278"/>
                <a:gd name="connsiteX19" fmla="*/ 24201 w 239523"/>
                <a:gd name="connsiteY19" fmla="*/ 122882 h 151278"/>
                <a:gd name="connsiteX20" fmla="*/ 53574 w 239523"/>
                <a:gd name="connsiteY20" fmla="*/ 131707 h 151278"/>
                <a:gd name="connsiteX21" fmla="*/ 55213 w 239523"/>
                <a:gd name="connsiteY21" fmla="*/ 143305 h 151278"/>
                <a:gd name="connsiteX22" fmla="*/ 70341 w 239523"/>
                <a:gd name="connsiteY22" fmla="*/ 153516 h 151278"/>
                <a:gd name="connsiteX23" fmla="*/ 98580 w 239523"/>
                <a:gd name="connsiteY23" fmla="*/ 156667 h 151278"/>
                <a:gd name="connsiteX24" fmla="*/ 126818 w 239523"/>
                <a:gd name="connsiteY24" fmla="*/ 157424 h 151278"/>
                <a:gd name="connsiteX25" fmla="*/ 145602 w 239523"/>
                <a:gd name="connsiteY25" fmla="*/ 149608 h 151278"/>
                <a:gd name="connsiteX26" fmla="*/ 176992 w 239523"/>
                <a:gd name="connsiteY26" fmla="*/ 144061 h 151278"/>
                <a:gd name="connsiteX27" fmla="*/ 198171 w 239523"/>
                <a:gd name="connsiteY27" fmla="*/ 150364 h 151278"/>
                <a:gd name="connsiteX28" fmla="*/ 214307 w 239523"/>
                <a:gd name="connsiteY28" fmla="*/ 158054 h 151278"/>
                <a:gd name="connsiteX29" fmla="*/ 214307 w 239523"/>
                <a:gd name="connsiteY29" fmla="*/ 144061 h 151278"/>
                <a:gd name="connsiteX30" fmla="*/ 227670 w 239523"/>
                <a:gd name="connsiteY30" fmla="*/ 122504 h 151278"/>
                <a:gd name="connsiteX31" fmla="*/ 241411 w 239523"/>
                <a:gd name="connsiteY31" fmla="*/ 108006 h 151278"/>
                <a:gd name="connsiteX32" fmla="*/ 241411 w 239523"/>
                <a:gd name="connsiteY32" fmla="*/ 106746 h 151278"/>
                <a:gd name="connsiteX33" fmla="*/ 232083 w 239523"/>
                <a:gd name="connsiteY33" fmla="*/ 100190 h 151278"/>
                <a:gd name="connsiteX34" fmla="*/ 216829 w 239523"/>
                <a:gd name="connsiteY34" fmla="*/ 106494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523" h="151278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CDA2226-0A24-4B6E-ABC8-724F422F8776}"/>
                </a:ext>
              </a:extLst>
            </p:cNvPr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>
                <a:gd name="connsiteX0" fmla="*/ 61614 w 75639"/>
                <a:gd name="connsiteY0" fmla="*/ 28240 h 100852"/>
                <a:gd name="connsiteX1" fmla="*/ 42831 w 75639"/>
                <a:gd name="connsiteY1" fmla="*/ 14121 h 100852"/>
                <a:gd name="connsiteX2" fmla="*/ 21652 w 75639"/>
                <a:gd name="connsiteY2" fmla="*/ 2397 h 100852"/>
                <a:gd name="connsiteX3" fmla="*/ 2364 w 75639"/>
                <a:gd name="connsiteY3" fmla="*/ 7313 h 100852"/>
                <a:gd name="connsiteX4" fmla="*/ 19887 w 75639"/>
                <a:gd name="connsiteY4" fmla="*/ 37191 h 100852"/>
                <a:gd name="connsiteX5" fmla="*/ 36653 w 75639"/>
                <a:gd name="connsiteY5" fmla="*/ 74380 h 100852"/>
                <a:gd name="connsiteX6" fmla="*/ 41192 w 75639"/>
                <a:gd name="connsiteY6" fmla="*/ 104257 h 100852"/>
                <a:gd name="connsiteX7" fmla="*/ 56194 w 75639"/>
                <a:gd name="connsiteY7" fmla="*/ 80809 h 100852"/>
                <a:gd name="connsiteX8" fmla="*/ 66405 w 75639"/>
                <a:gd name="connsiteY8" fmla="*/ 69085 h 100852"/>
                <a:gd name="connsiteX9" fmla="*/ 84432 w 75639"/>
                <a:gd name="connsiteY9" fmla="*/ 72237 h 100852"/>
                <a:gd name="connsiteX10" fmla="*/ 78129 w 75639"/>
                <a:gd name="connsiteY10" fmla="*/ 54966 h 100852"/>
                <a:gd name="connsiteX11" fmla="*/ 61614 w 75639"/>
                <a:gd name="connsiteY11" fmla="*/ 28240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39" h="100852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C782573-F1CD-48E5-BCB0-0D0E0F83C556}"/>
                </a:ext>
              </a:extLst>
            </p:cNvPr>
            <p:cNvSpPr/>
            <p:nvPr/>
          </p:nvSpPr>
          <p:spPr>
            <a:xfrm>
              <a:off x="6380888" y="3305072"/>
              <a:ext cx="163885" cy="88246"/>
            </a:xfrm>
            <a:custGeom>
              <a:avLst/>
              <a:gdLst>
                <a:gd name="connsiteX0" fmla="*/ 130497 w 163884"/>
                <a:gd name="connsiteY0" fmla="*/ 3120 h 88245"/>
                <a:gd name="connsiteX1" fmla="*/ 99106 w 163884"/>
                <a:gd name="connsiteY1" fmla="*/ 8667 h 88245"/>
                <a:gd name="connsiteX2" fmla="*/ 80323 w 163884"/>
                <a:gd name="connsiteY2" fmla="*/ 16483 h 88245"/>
                <a:gd name="connsiteX3" fmla="*/ 52084 w 163884"/>
                <a:gd name="connsiteY3" fmla="*/ 15727 h 88245"/>
                <a:gd name="connsiteX4" fmla="*/ 23845 w 163884"/>
                <a:gd name="connsiteY4" fmla="*/ 12575 h 88245"/>
                <a:gd name="connsiteX5" fmla="*/ 8718 w 163884"/>
                <a:gd name="connsiteY5" fmla="*/ 2364 h 88245"/>
                <a:gd name="connsiteX6" fmla="*/ 6574 w 163884"/>
                <a:gd name="connsiteY6" fmla="*/ 4885 h 88245"/>
                <a:gd name="connsiteX7" fmla="*/ 6574 w 163884"/>
                <a:gd name="connsiteY7" fmla="*/ 23165 h 88245"/>
                <a:gd name="connsiteX8" fmla="*/ 14769 w 163884"/>
                <a:gd name="connsiteY8" fmla="*/ 40183 h 88245"/>
                <a:gd name="connsiteX9" fmla="*/ 5944 w 163884"/>
                <a:gd name="connsiteY9" fmla="*/ 50773 h 88245"/>
                <a:gd name="connsiteX10" fmla="*/ 5944 w 163884"/>
                <a:gd name="connsiteY10" fmla="*/ 63758 h 88245"/>
                <a:gd name="connsiteX11" fmla="*/ 20694 w 163884"/>
                <a:gd name="connsiteY11" fmla="*/ 80776 h 88245"/>
                <a:gd name="connsiteX12" fmla="*/ 25862 w 163884"/>
                <a:gd name="connsiteY12" fmla="*/ 88214 h 88245"/>
                <a:gd name="connsiteX13" fmla="*/ 61413 w 163884"/>
                <a:gd name="connsiteY13" fmla="*/ 88592 h 88245"/>
                <a:gd name="connsiteX14" fmla="*/ 89651 w 163884"/>
                <a:gd name="connsiteY14" fmla="*/ 93257 h 88245"/>
                <a:gd name="connsiteX15" fmla="*/ 99862 w 163884"/>
                <a:gd name="connsiteY15" fmla="*/ 86953 h 88245"/>
                <a:gd name="connsiteX16" fmla="*/ 112595 w 163884"/>
                <a:gd name="connsiteY16" fmla="*/ 80776 h 88245"/>
                <a:gd name="connsiteX17" fmla="*/ 112343 w 163884"/>
                <a:gd name="connsiteY17" fmla="*/ 73591 h 88245"/>
                <a:gd name="connsiteX18" fmla="*/ 139447 w 163884"/>
                <a:gd name="connsiteY18" fmla="*/ 73591 h 88245"/>
                <a:gd name="connsiteX19" fmla="*/ 150163 w 163884"/>
                <a:gd name="connsiteY19" fmla="*/ 71573 h 88245"/>
                <a:gd name="connsiteX20" fmla="*/ 146507 w 163884"/>
                <a:gd name="connsiteY20" fmla="*/ 65270 h 88245"/>
                <a:gd name="connsiteX21" fmla="*/ 140960 w 163884"/>
                <a:gd name="connsiteY21" fmla="*/ 45226 h 88245"/>
                <a:gd name="connsiteX22" fmla="*/ 162139 w 163884"/>
                <a:gd name="connsiteY22" fmla="*/ 22534 h 88245"/>
                <a:gd name="connsiteX23" fmla="*/ 167685 w 163884"/>
                <a:gd name="connsiteY23" fmla="*/ 16861 h 88245"/>
                <a:gd name="connsiteX24" fmla="*/ 151549 w 163884"/>
                <a:gd name="connsiteY24" fmla="*/ 9171 h 88245"/>
                <a:gd name="connsiteX25" fmla="*/ 130497 w 163884"/>
                <a:gd name="connsiteY25" fmla="*/ 312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3884" h="88245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2130788-A611-443C-B103-2D85BBDB669A}"/>
                </a:ext>
              </a:extLst>
            </p:cNvPr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>
                <a:gd name="connsiteX0" fmla="*/ 18302 w 75639"/>
                <a:gd name="connsiteY0" fmla="*/ 53798 h 50426"/>
                <a:gd name="connsiteX1" fmla="*/ 18302 w 75639"/>
                <a:gd name="connsiteY1" fmla="*/ 53798 h 50426"/>
                <a:gd name="connsiteX2" fmla="*/ 19311 w 75639"/>
                <a:gd name="connsiteY2" fmla="*/ 53294 h 50426"/>
                <a:gd name="connsiteX3" fmla="*/ 19563 w 75639"/>
                <a:gd name="connsiteY3" fmla="*/ 53168 h 50426"/>
                <a:gd name="connsiteX4" fmla="*/ 21075 w 75639"/>
                <a:gd name="connsiteY4" fmla="*/ 52916 h 50426"/>
                <a:gd name="connsiteX5" fmla="*/ 21328 w 75639"/>
                <a:gd name="connsiteY5" fmla="*/ 52916 h 50426"/>
                <a:gd name="connsiteX6" fmla="*/ 29774 w 75639"/>
                <a:gd name="connsiteY6" fmla="*/ 52790 h 50426"/>
                <a:gd name="connsiteX7" fmla="*/ 30405 w 75639"/>
                <a:gd name="connsiteY7" fmla="*/ 52790 h 50426"/>
                <a:gd name="connsiteX8" fmla="*/ 32547 w 75639"/>
                <a:gd name="connsiteY8" fmla="*/ 52664 h 50426"/>
                <a:gd name="connsiteX9" fmla="*/ 33430 w 75639"/>
                <a:gd name="connsiteY9" fmla="*/ 52538 h 50426"/>
                <a:gd name="connsiteX10" fmla="*/ 36077 w 75639"/>
                <a:gd name="connsiteY10" fmla="*/ 52033 h 50426"/>
                <a:gd name="connsiteX11" fmla="*/ 48432 w 75639"/>
                <a:gd name="connsiteY11" fmla="*/ 44343 h 50426"/>
                <a:gd name="connsiteX12" fmla="*/ 73140 w 75639"/>
                <a:gd name="connsiteY12" fmla="*/ 32997 h 50426"/>
                <a:gd name="connsiteX13" fmla="*/ 73645 w 75639"/>
                <a:gd name="connsiteY13" fmla="*/ 31737 h 50426"/>
                <a:gd name="connsiteX14" fmla="*/ 68476 w 75639"/>
                <a:gd name="connsiteY14" fmla="*/ 24299 h 50426"/>
                <a:gd name="connsiteX15" fmla="*/ 53726 w 75639"/>
                <a:gd name="connsiteY15" fmla="*/ 7280 h 50426"/>
                <a:gd name="connsiteX16" fmla="*/ 53096 w 75639"/>
                <a:gd name="connsiteY16" fmla="*/ 5515 h 50426"/>
                <a:gd name="connsiteX17" fmla="*/ 53096 w 75639"/>
                <a:gd name="connsiteY17" fmla="*/ 5263 h 50426"/>
                <a:gd name="connsiteX18" fmla="*/ 53222 w 75639"/>
                <a:gd name="connsiteY18" fmla="*/ 2364 h 50426"/>
                <a:gd name="connsiteX19" fmla="*/ 7461 w 75639"/>
                <a:gd name="connsiteY19" fmla="*/ 10684 h 50426"/>
                <a:gd name="connsiteX20" fmla="*/ 5948 w 75639"/>
                <a:gd name="connsiteY20" fmla="*/ 9549 h 50426"/>
                <a:gd name="connsiteX21" fmla="*/ 3048 w 75639"/>
                <a:gd name="connsiteY21" fmla="*/ 37032 h 50426"/>
                <a:gd name="connsiteX22" fmla="*/ 18302 w 75639"/>
                <a:gd name="connsiteY22" fmla="*/ 5379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639" h="50426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1A02EDB5-2F8F-420A-B231-F93F4B8F73F0}"/>
                </a:ext>
              </a:extLst>
            </p:cNvPr>
            <p:cNvSpPr/>
            <p:nvPr/>
          </p:nvSpPr>
          <p:spPr>
            <a:xfrm>
              <a:off x="6379300" y="3023058"/>
              <a:ext cx="466441" cy="264737"/>
            </a:xfrm>
            <a:custGeom>
              <a:avLst/>
              <a:gdLst>
                <a:gd name="connsiteX0" fmla="*/ 423043 w 466440"/>
                <a:gd name="connsiteY0" fmla="*/ 172684 h 264736"/>
                <a:gd name="connsiteX1" fmla="*/ 443591 w 466440"/>
                <a:gd name="connsiteY1" fmla="*/ 158565 h 264736"/>
                <a:gd name="connsiteX2" fmla="*/ 465401 w 466440"/>
                <a:gd name="connsiteY2" fmla="*/ 159195 h 264736"/>
                <a:gd name="connsiteX3" fmla="*/ 470065 w 466440"/>
                <a:gd name="connsiteY3" fmla="*/ 143311 h 264736"/>
                <a:gd name="connsiteX4" fmla="*/ 464140 w 466440"/>
                <a:gd name="connsiteY4" fmla="*/ 133352 h 264736"/>
                <a:gd name="connsiteX5" fmla="*/ 473595 w 466440"/>
                <a:gd name="connsiteY5" fmla="*/ 126923 h 264736"/>
                <a:gd name="connsiteX6" fmla="*/ 467165 w 466440"/>
                <a:gd name="connsiteY6" fmla="*/ 119233 h 264736"/>
                <a:gd name="connsiteX7" fmla="*/ 474856 w 466440"/>
                <a:gd name="connsiteY7" fmla="*/ 108013 h 264736"/>
                <a:gd name="connsiteX8" fmla="*/ 459601 w 466440"/>
                <a:gd name="connsiteY8" fmla="*/ 98558 h 264736"/>
                <a:gd name="connsiteX9" fmla="*/ 437162 w 466440"/>
                <a:gd name="connsiteY9" fmla="*/ 92633 h 264736"/>
                <a:gd name="connsiteX10" fmla="*/ 415353 w 466440"/>
                <a:gd name="connsiteY10" fmla="*/ 89103 h 264736"/>
                <a:gd name="connsiteX11" fmla="*/ 403629 w 466440"/>
                <a:gd name="connsiteY11" fmla="*/ 74984 h 264736"/>
                <a:gd name="connsiteX12" fmla="*/ 388879 w 466440"/>
                <a:gd name="connsiteY12" fmla="*/ 76118 h 264736"/>
                <a:gd name="connsiteX13" fmla="*/ 375390 w 466440"/>
                <a:gd name="connsiteY13" fmla="*/ 77253 h 264736"/>
                <a:gd name="connsiteX14" fmla="*/ 362405 w 466440"/>
                <a:gd name="connsiteY14" fmla="*/ 71328 h 264736"/>
                <a:gd name="connsiteX15" fmla="*/ 352446 w 466440"/>
                <a:gd name="connsiteY15" fmla="*/ 66033 h 264736"/>
                <a:gd name="connsiteX16" fmla="*/ 340722 w 466440"/>
                <a:gd name="connsiteY16" fmla="*/ 45484 h 264736"/>
                <a:gd name="connsiteX17" fmla="*/ 321308 w 466440"/>
                <a:gd name="connsiteY17" fmla="*/ 40820 h 264736"/>
                <a:gd name="connsiteX18" fmla="*/ 315383 w 466440"/>
                <a:gd name="connsiteY18" fmla="*/ 26070 h 264736"/>
                <a:gd name="connsiteX19" fmla="*/ 311853 w 466440"/>
                <a:gd name="connsiteY19" fmla="*/ 6026 h 264736"/>
                <a:gd name="connsiteX20" fmla="*/ 290044 w 466440"/>
                <a:gd name="connsiteY20" fmla="*/ 3631 h 264736"/>
                <a:gd name="connsiteX21" fmla="*/ 272395 w 466440"/>
                <a:gd name="connsiteY21" fmla="*/ 4261 h 264736"/>
                <a:gd name="connsiteX22" fmla="*/ 260041 w 466440"/>
                <a:gd name="connsiteY22" fmla="*/ 10691 h 264736"/>
                <a:gd name="connsiteX23" fmla="*/ 252729 w 466440"/>
                <a:gd name="connsiteY23" fmla="*/ 7665 h 264736"/>
                <a:gd name="connsiteX24" fmla="*/ 235710 w 466440"/>
                <a:gd name="connsiteY24" fmla="*/ 11069 h 264736"/>
                <a:gd name="connsiteX25" fmla="*/ 219952 w 466440"/>
                <a:gd name="connsiteY25" fmla="*/ 28340 h 264736"/>
                <a:gd name="connsiteX26" fmla="*/ 215287 w 466440"/>
                <a:gd name="connsiteY26" fmla="*/ 37038 h 264736"/>
                <a:gd name="connsiteX27" fmla="*/ 190957 w 466440"/>
                <a:gd name="connsiteY27" fmla="*/ 35399 h 264736"/>
                <a:gd name="connsiteX28" fmla="*/ 173686 w 466440"/>
                <a:gd name="connsiteY28" fmla="*/ 29852 h 264736"/>
                <a:gd name="connsiteX29" fmla="*/ 156415 w 466440"/>
                <a:gd name="connsiteY29" fmla="*/ 28214 h 264736"/>
                <a:gd name="connsiteX30" fmla="*/ 138388 w 466440"/>
                <a:gd name="connsiteY30" fmla="*/ 25818 h 264736"/>
                <a:gd name="connsiteX31" fmla="*/ 114057 w 466440"/>
                <a:gd name="connsiteY31" fmla="*/ 21910 h 264736"/>
                <a:gd name="connsiteX32" fmla="*/ 68548 w 466440"/>
                <a:gd name="connsiteY32" fmla="*/ 16363 h 264736"/>
                <a:gd name="connsiteX33" fmla="*/ 51277 w 466440"/>
                <a:gd name="connsiteY33" fmla="*/ 26575 h 264736"/>
                <a:gd name="connsiteX34" fmla="*/ 37032 w 466440"/>
                <a:gd name="connsiteY34" fmla="*/ 29726 h 264736"/>
                <a:gd name="connsiteX35" fmla="*/ 39301 w 466440"/>
                <a:gd name="connsiteY35" fmla="*/ 38677 h 264736"/>
                <a:gd name="connsiteX36" fmla="*/ 49890 w 466440"/>
                <a:gd name="connsiteY36" fmla="*/ 64520 h 264736"/>
                <a:gd name="connsiteX37" fmla="*/ 38166 w 466440"/>
                <a:gd name="connsiteY37" fmla="*/ 73975 h 264736"/>
                <a:gd name="connsiteX38" fmla="*/ 13458 w 466440"/>
                <a:gd name="connsiteY38" fmla="*/ 99314 h 264736"/>
                <a:gd name="connsiteX39" fmla="*/ 14088 w 466440"/>
                <a:gd name="connsiteY39" fmla="*/ 117594 h 264736"/>
                <a:gd name="connsiteX40" fmla="*/ 2364 w 466440"/>
                <a:gd name="connsiteY40" fmla="*/ 137008 h 264736"/>
                <a:gd name="connsiteX41" fmla="*/ 14088 w 466440"/>
                <a:gd name="connsiteY41" fmla="*/ 149992 h 264736"/>
                <a:gd name="connsiteX42" fmla="*/ 18374 w 466440"/>
                <a:gd name="connsiteY42" fmla="*/ 153018 h 264736"/>
                <a:gd name="connsiteX43" fmla="*/ 28585 w 466440"/>
                <a:gd name="connsiteY43" fmla="*/ 152136 h 264736"/>
                <a:gd name="connsiteX44" fmla="*/ 55185 w 466440"/>
                <a:gd name="connsiteY44" fmla="*/ 156926 h 264736"/>
                <a:gd name="connsiteX45" fmla="*/ 70943 w 466440"/>
                <a:gd name="connsiteY45" fmla="*/ 161590 h 264736"/>
                <a:gd name="connsiteX46" fmla="*/ 82667 w 466440"/>
                <a:gd name="connsiteY46" fmla="*/ 158439 h 264736"/>
                <a:gd name="connsiteX47" fmla="*/ 96030 w 466440"/>
                <a:gd name="connsiteY47" fmla="*/ 156926 h 264736"/>
                <a:gd name="connsiteX48" fmla="*/ 110906 w 466440"/>
                <a:gd name="connsiteY48" fmla="*/ 149110 h 264736"/>
                <a:gd name="connsiteX49" fmla="*/ 143052 w 466440"/>
                <a:gd name="connsiteY49" fmla="*/ 138142 h 264736"/>
                <a:gd name="connsiteX50" fmla="*/ 164231 w 466440"/>
                <a:gd name="connsiteY50" fmla="*/ 149866 h 264736"/>
                <a:gd name="connsiteX51" fmla="*/ 183015 w 466440"/>
                <a:gd name="connsiteY51" fmla="*/ 163986 h 264736"/>
                <a:gd name="connsiteX52" fmla="*/ 199529 w 466440"/>
                <a:gd name="connsiteY52" fmla="*/ 190711 h 264736"/>
                <a:gd name="connsiteX53" fmla="*/ 205832 w 466440"/>
                <a:gd name="connsiteY53" fmla="*/ 207982 h 264736"/>
                <a:gd name="connsiteX54" fmla="*/ 187805 w 466440"/>
                <a:gd name="connsiteY54" fmla="*/ 204831 h 264736"/>
                <a:gd name="connsiteX55" fmla="*/ 177594 w 466440"/>
                <a:gd name="connsiteY55" fmla="*/ 216555 h 264736"/>
                <a:gd name="connsiteX56" fmla="*/ 161962 w 466440"/>
                <a:gd name="connsiteY56" fmla="*/ 240885 h 264736"/>
                <a:gd name="connsiteX57" fmla="*/ 172173 w 466440"/>
                <a:gd name="connsiteY57" fmla="*/ 247189 h 264736"/>
                <a:gd name="connsiteX58" fmla="*/ 187049 w 466440"/>
                <a:gd name="connsiteY58" fmla="*/ 240885 h 264736"/>
                <a:gd name="connsiteX59" fmla="*/ 196378 w 466440"/>
                <a:gd name="connsiteY59" fmla="*/ 247441 h 264736"/>
                <a:gd name="connsiteX60" fmla="*/ 208984 w 466440"/>
                <a:gd name="connsiteY60" fmla="*/ 227522 h 264736"/>
                <a:gd name="connsiteX61" fmla="*/ 231676 w 466440"/>
                <a:gd name="connsiteY61" fmla="*/ 200797 h 264736"/>
                <a:gd name="connsiteX62" fmla="*/ 261049 w 466440"/>
                <a:gd name="connsiteY62" fmla="*/ 196510 h 264736"/>
                <a:gd name="connsiteX63" fmla="*/ 263822 w 466440"/>
                <a:gd name="connsiteY63" fmla="*/ 213781 h 264736"/>
                <a:gd name="connsiteX64" fmla="*/ 307063 w 466440"/>
                <a:gd name="connsiteY64" fmla="*/ 220085 h 264736"/>
                <a:gd name="connsiteX65" fmla="*/ 271765 w 466440"/>
                <a:gd name="connsiteY65" fmla="*/ 239751 h 264736"/>
                <a:gd name="connsiteX66" fmla="*/ 298490 w 466440"/>
                <a:gd name="connsiteY66" fmla="*/ 251853 h 264736"/>
                <a:gd name="connsiteX67" fmla="*/ 299625 w 466440"/>
                <a:gd name="connsiteY67" fmla="*/ 272276 h 264736"/>
                <a:gd name="connsiteX68" fmla="*/ 321182 w 466440"/>
                <a:gd name="connsiteY68" fmla="*/ 267107 h 264736"/>
                <a:gd name="connsiteX69" fmla="*/ 346647 w 466440"/>
                <a:gd name="connsiteY69" fmla="*/ 256139 h 264736"/>
                <a:gd name="connsiteX70" fmla="*/ 381945 w 466440"/>
                <a:gd name="connsiteY70" fmla="*/ 251097 h 264736"/>
                <a:gd name="connsiteX71" fmla="*/ 355220 w 466440"/>
                <a:gd name="connsiteY71" fmla="*/ 244037 h 264736"/>
                <a:gd name="connsiteX72" fmla="*/ 333663 w 466440"/>
                <a:gd name="connsiteY72" fmla="*/ 222480 h 264736"/>
                <a:gd name="connsiteX73" fmla="*/ 366944 w 466440"/>
                <a:gd name="connsiteY73" fmla="*/ 201301 h 264736"/>
                <a:gd name="connsiteX74" fmla="*/ 400729 w 466440"/>
                <a:gd name="connsiteY74" fmla="*/ 191090 h 264736"/>
                <a:gd name="connsiteX75" fmla="*/ 422286 w 466440"/>
                <a:gd name="connsiteY75" fmla="*/ 185039 h 264736"/>
                <a:gd name="connsiteX76" fmla="*/ 423043 w 466440"/>
                <a:gd name="connsiteY76" fmla="*/ 172684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6440" h="264736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281FFC9-9BFA-47DA-80A7-78544BE31F7B}"/>
                </a:ext>
              </a:extLst>
            </p:cNvPr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>
                <a:gd name="connsiteX0" fmla="*/ 235710 w 252130"/>
                <a:gd name="connsiteY0" fmla="*/ 90357 h 176491"/>
                <a:gd name="connsiteX1" fmla="*/ 220456 w 252130"/>
                <a:gd name="connsiteY1" fmla="*/ 75608 h 176491"/>
                <a:gd name="connsiteX2" fmla="*/ 208102 w 252130"/>
                <a:gd name="connsiteY2" fmla="*/ 59093 h 176491"/>
                <a:gd name="connsiteX3" fmla="*/ 205202 w 252130"/>
                <a:gd name="connsiteY3" fmla="*/ 40183 h 176491"/>
                <a:gd name="connsiteX4" fmla="*/ 202807 w 252130"/>
                <a:gd name="connsiteY4" fmla="*/ 21904 h 176491"/>
                <a:gd name="connsiteX5" fmla="*/ 178098 w 252130"/>
                <a:gd name="connsiteY5" fmla="*/ 14844 h 176491"/>
                <a:gd name="connsiteX6" fmla="*/ 163979 w 252130"/>
                <a:gd name="connsiteY6" fmla="*/ 14844 h 176491"/>
                <a:gd name="connsiteX7" fmla="*/ 150490 w 252130"/>
                <a:gd name="connsiteY7" fmla="*/ 8415 h 176491"/>
                <a:gd name="connsiteX8" fmla="*/ 136371 w 252130"/>
                <a:gd name="connsiteY8" fmla="*/ 4255 h 176491"/>
                <a:gd name="connsiteX9" fmla="*/ 134984 w 252130"/>
                <a:gd name="connsiteY9" fmla="*/ 2364 h 176491"/>
                <a:gd name="connsiteX10" fmla="*/ 126790 w 252130"/>
                <a:gd name="connsiteY10" fmla="*/ 5641 h 176491"/>
                <a:gd name="connsiteX11" fmla="*/ 116579 w 252130"/>
                <a:gd name="connsiteY11" fmla="*/ 15096 h 176491"/>
                <a:gd name="connsiteX12" fmla="*/ 98551 w 252130"/>
                <a:gd name="connsiteY12" fmla="*/ 17492 h 176491"/>
                <a:gd name="connsiteX13" fmla="*/ 91492 w 252130"/>
                <a:gd name="connsiteY13" fmla="*/ 31611 h 176491"/>
                <a:gd name="connsiteX14" fmla="*/ 88340 w 252130"/>
                <a:gd name="connsiteY14" fmla="*/ 41822 h 176491"/>
                <a:gd name="connsiteX15" fmla="*/ 79768 w 252130"/>
                <a:gd name="connsiteY15" fmla="*/ 48882 h 176491"/>
                <a:gd name="connsiteX16" fmla="*/ 66405 w 252130"/>
                <a:gd name="connsiteY16" fmla="*/ 61362 h 176491"/>
                <a:gd name="connsiteX17" fmla="*/ 62497 w 252130"/>
                <a:gd name="connsiteY17" fmla="*/ 73969 h 176491"/>
                <a:gd name="connsiteX18" fmla="*/ 45226 w 252130"/>
                <a:gd name="connsiteY18" fmla="*/ 79516 h 176491"/>
                <a:gd name="connsiteX19" fmla="*/ 31863 w 252130"/>
                <a:gd name="connsiteY19" fmla="*/ 85819 h 176491"/>
                <a:gd name="connsiteX20" fmla="*/ 12449 w 252130"/>
                <a:gd name="connsiteY20" fmla="*/ 84432 h 176491"/>
                <a:gd name="connsiteX21" fmla="*/ 12323 w 252130"/>
                <a:gd name="connsiteY21" fmla="*/ 86827 h 176491"/>
                <a:gd name="connsiteX22" fmla="*/ 16483 w 252130"/>
                <a:gd name="connsiteY22" fmla="*/ 106872 h 176491"/>
                <a:gd name="connsiteX23" fmla="*/ 17618 w 252130"/>
                <a:gd name="connsiteY23" fmla="*/ 129815 h 176491"/>
                <a:gd name="connsiteX24" fmla="*/ 2364 w 252130"/>
                <a:gd name="connsiteY24" fmla="*/ 143304 h 176491"/>
                <a:gd name="connsiteX25" fmla="*/ 11188 w 252130"/>
                <a:gd name="connsiteY25" fmla="*/ 156793 h 176491"/>
                <a:gd name="connsiteX26" fmla="*/ 10684 w 252130"/>
                <a:gd name="connsiteY26" fmla="*/ 171291 h 176491"/>
                <a:gd name="connsiteX27" fmla="*/ 24929 w 252130"/>
                <a:gd name="connsiteY27" fmla="*/ 168139 h 176491"/>
                <a:gd name="connsiteX28" fmla="*/ 42200 w 252130"/>
                <a:gd name="connsiteY28" fmla="*/ 157928 h 176491"/>
                <a:gd name="connsiteX29" fmla="*/ 87710 w 252130"/>
                <a:gd name="connsiteY29" fmla="*/ 163475 h 176491"/>
                <a:gd name="connsiteX30" fmla="*/ 112040 w 252130"/>
                <a:gd name="connsiteY30" fmla="*/ 167383 h 176491"/>
                <a:gd name="connsiteX31" fmla="*/ 130068 w 252130"/>
                <a:gd name="connsiteY31" fmla="*/ 169778 h 176491"/>
                <a:gd name="connsiteX32" fmla="*/ 147339 w 252130"/>
                <a:gd name="connsiteY32" fmla="*/ 171417 h 176491"/>
                <a:gd name="connsiteX33" fmla="*/ 164610 w 252130"/>
                <a:gd name="connsiteY33" fmla="*/ 176964 h 176491"/>
                <a:gd name="connsiteX34" fmla="*/ 188940 w 252130"/>
                <a:gd name="connsiteY34" fmla="*/ 178603 h 176491"/>
                <a:gd name="connsiteX35" fmla="*/ 193605 w 252130"/>
                <a:gd name="connsiteY35" fmla="*/ 169904 h 176491"/>
                <a:gd name="connsiteX36" fmla="*/ 209363 w 252130"/>
                <a:gd name="connsiteY36" fmla="*/ 152633 h 176491"/>
                <a:gd name="connsiteX37" fmla="*/ 226382 w 252130"/>
                <a:gd name="connsiteY37" fmla="*/ 149230 h 176491"/>
                <a:gd name="connsiteX38" fmla="*/ 222474 w 252130"/>
                <a:gd name="connsiteY38" fmla="*/ 138136 h 176491"/>
                <a:gd name="connsiteX39" fmla="*/ 218313 w 252130"/>
                <a:gd name="connsiteY39" fmla="*/ 113427 h 176491"/>
                <a:gd name="connsiteX40" fmla="*/ 237097 w 252130"/>
                <a:gd name="connsiteY40" fmla="*/ 116327 h 176491"/>
                <a:gd name="connsiteX41" fmla="*/ 250586 w 252130"/>
                <a:gd name="connsiteY41" fmla="*/ 103972 h 176491"/>
                <a:gd name="connsiteX42" fmla="*/ 235710 w 252130"/>
                <a:gd name="connsiteY42" fmla="*/ 903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2130" h="176491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AC617D0-38D4-4BBC-A78D-EA3C8F76F08C}"/>
                </a:ext>
              </a:extLst>
            </p:cNvPr>
            <p:cNvSpPr/>
            <p:nvPr/>
          </p:nvSpPr>
          <p:spPr>
            <a:xfrm>
              <a:off x="6345968" y="2810562"/>
              <a:ext cx="189098" cy="88246"/>
            </a:xfrm>
            <a:custGeom>
              <a:avLst/>
              <a:gdLst>
                <a:gd name="connsiteX0" fmla="*/ 65447 w 189097"/>
                <a:gd name="connsiteY0" fmla="*/ 66740 h 88245"/>
                <a:gd name="connsiteX1" fmla="*/ 99106 w 189097"/>
                <a:gd name="connsiteY1" fmla="*/ 66740 h 88245"/>
                <a:gd name="connsiteX2" fmla="*/ 114738 w 189097"/>
                <a:gd name="connsiteY2" fmla="*/ 72665 h 88245"/>
                <a:gd name="connsiteX3" fmla="*/ 139951 w 189097"/>
                <a:gd name="connsiteY3" fmla="*/ 85902 h 88245"/>
                <a:gd name="connsiteX4" fmla="*/ 153440 w 189097"/>
                <a:gd name="connsiteY4" fmla="*/ 94600 h 88245"/>
                <a:gd name="connsiteX5" fmla="*/ 158609 w 189097"/>
                <a:gd name="connsiteY5" fmla="*/ 88801 h 88245"/>
                <a:gd name="connsiteX6" fmla="*/ 176636 w 189097"/>
                <a:gd name="connsiteY6" fmla="*/ 86406 h 88245"/>
                <a:gd name="connsiteX7" fmla="*/ 186847 w 189097"/>
                <a:gd name="connsiteY7" fmla="*/ 76951 h 88245"/>
                <a:gd name="connsiteX8" fmla="*/ 195042 w 189097"/>
                <a:gd name="connsiteY8" fmla="*/ 73673 h 88245"/>
                <a:gd name="connsiteX9" fmla="*/ 189369 w 189097"/>
                <a:gd name="connsiteY9" fmla="*/ 57411 h 88245"/>
                <a:gd name="connsiteX10" fmla="*/ 181175 w 189097"/>
                <a:gd name="connsiteY10" fmla="*/ 42157 h 88245"/>
                <a:gd name="connsiteX11" fmla="*/ 178275 w 189097"/>
                <a:gd name="connsiteY11" fmla="*/ 27407 h 88245"/>
                <a:gd name="connsiteX12" fmla="*/ 173737 w 189097"/>
                <a:gd name="connsiteY12" fmla="*/ 20600 h 88245"/>
                <a:gd name="connsiteX13" fmla="*/ 148398 w 189097"/>
                <a:gd name="connsiteY13" fmla="*/ 18961 h 88245"/>
                <a:gd name="connsiteX14" fmla="*/ 121672 w 189097"/>
                <a:gd name="connsiteY14" fmla="*/ 3203 h 88245"/>
                <a:gd name="connsiteX15" fmla="*/ 93055 w 189097"/>
                <a:gd name="connsiteY15" fmla="*/ 3707 h 88245"/>
                <a:gd name="connsiteX16" fmla="*/ 90660 w 189097"/>
                <a:gd name="connsiteY16" fmla="*/ 29929 h 88245"/>
                <a:gd name="connsiteX17" fmla="*/ 69103 w 189097"/>
                <a:gd name="connsiteY17" fmla="*/ 40140 h 88245"/>
                <a:gd name="connsiteX18" fmla="*/ 45529 w 189097"/>
                <a:gd name="connsiteY18" fmla="*/ 12658 h 88245"/>
                <a:gd name="connsiteX19" fmla="*/ 20064 w 189097"/>
                <a:gd name="connsiteY19" fmla="*/ 24382 h 88245"/>
                <a:gd name="connsiteX20" fmla="*/ 9474 w 189097"/>
                <a:gd name="connsiteY20" fmla="*/ 45561 h 88245"/>
                <a:gd name="connsiteX21" fmla="*/ 5566 w 189097"/>
                <a:gd name="connsiteY21" fmla="*/ 70648 h 88245"/>
                <a:gd name="connsiteX22" fmla="*/ 6196 w 189097"/>
                <a:gd name="connsiteY22" fmla="*/ 72035 h 88245"/>
                <a:gd name="connsiteX23" fmla="*/ 27249 w 189097"/>
                <a:gd name="connsiteY23" fmla="*/ 66488 h 88245"/>
                <a:gd name="connsiteX24" fmla="*/ 65447 w 189097"/>
                <a:gd name="connsiteY24" fmla="*/ 66740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097" h="88245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343AB32-ECB1-4D3D-BDE1-2B760AE6ED4A}"/>
                </a:ext>
              </a:extLst>
            </p:cNvPr>
            <p:cNvSpPr/>
            <p:nvPr/>
          </p:nvSpPr>
          <p:spPr>
            <a:xfrm>
              <a:off x="6344499" y="2872375"/>
              <a:ext cx="151278" cy="88246"/>
            </a:xfrm>
            <a:custGeom>
              <a:avLst/>
              <a:gdLst>
                <a:gd name="connsiteX0" fmla="*/ 22289 w 151278"/>
                <a:gd name="connsiteY0" fmla="*/ 48041 h 88245"/>
                <a:gd name="connsiteX1" fmla="*/ 38173 w 151278"/>
                <a:gd name="connsiteY1" fmla="*/ 53966 h 88245"/>
                <a:gd name="connsiteX2" fmla="*/ 52923 w 151278"/>
                <a:gd name="connsiteY2" fmla="*/ 62791 h 88245"/>
                <a:gd name="connsiteX3" fmla="*/ 52923 w 151278"/>
                <a:gd name="connsiteY3" fmla="*/ 81701 h 88245"/>
                <a:gd name="connsiteX4" fmla="*/ 73724 w 151278"/>
                <a:gd name="connsiteY4" fmla="*/ 94055 h 88245"/>
                <a:gd name="connsiteX5" fmla="*/ 93138 w 151278"/>
                <a:gd name="connsiteY5" fmla="*/ 95442 h 88245"/>
                <a:gd name="connsiteX6" fmla="*/ 106501 w 151278"/>
                <a:gd name="connsiteY6" fmla="*/ 89138 h 88245"/>
                <a:gd name="connsiteX7" fmla="*/ 123771 w 151278"/>
                <a:gd name="connsiteY7" fmla="*/ 83592 h 88245"/>
                <a:gd name="connsiteX8" fmla="*/ 127679 w 151278"/>
                <a:gd name="connsiteY8" fmla="*/ 70985 h 88245"/>
                <a:gd name="connsiteX9" fmla="*/ 141042 w 151278"/>
                <a:gd name="connsiteY9" fmla="*/ 58505 h 88245"/>
                <a:gd name="connsiteX10" fmla="*/ 149615 w 151278"/>
                <a:gd name="connsiteY10" fmla="*/ 51445 h 88245"/>
                <a:gd name="connsiteX11" fmla="*/ 152766 w 151278"/>
                <a:gd name="connsiteY11" fmla="*/ 41234 h 88245"/>
                <a:gd name="connsiteX12" fmla="*/ 154658 w 151278"/>
                <a:gd name="connsiteY12" fmla="*/ 32913 h 88245"/>
                <a:gd name="connsiteX13" fmla="*/ 141169 w 151278"/>
                <a:gd name="connsiteY13" fmla="*/ 24215 h 88245"/>
                <a:gd name="connsiteX14" fmla="*/ 115956 w 151278"/>
                <a:gd name="connsiteY14" fmla="*/ 10978 h 88245"/>
                <a:gd name="connsiteX15" fmla="*/ 100324 w 151278"/>
                <a:gd name="connsiteY15" fmla="*/ 5053 h 88245"/>
                <a:gd name="connsiteX16" fmla="*/ 66664 w 151278"/>
                <a:gd name="connsiteY16" fmla="*/ 5053 h 88245"/>
                <a:gd name="connsiteX17" fmla="*/ 28340 w 151278"/>
                <a:gd name="connsiteY17" fmla="*/ 5053 h 88245"/>
                <a:gd name="connsiteX18" fmla="*/ 7288 w 151278"/>
                <a:gd name="connsiteY18" fmla="*/ 10600 h 88245"/>
                <a:gd name="connsiteX19" fmla="*/ 4640 w 151278"/>
                <a:gd name="connsiteY19" fmla="*/ 39469 h 88245"/>
                <a:gd name="connsiteX20" fmla="*/ 6027 w 151278"/>
                <a:gd name="connsiteY20" fmla="*/ 46781 h 88245"/>
                <a:gd name="connsiteX21" fmla="*/ 22289 w 151278"/>
                <a:gd name="connsiteY21" fmla="*/ 48041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78" h="88245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7878B9D-535B-4CC4-AFBF-CE7C5DF61E75}"/>
                </a:ext>
              </a:extLst>
            </p:cNvPr>
            <p:cNvSpPr/>
            <p:nvPr/>
          </p:nvSpPr>
          <p:spPr>
            <a:xfrm>
              <a:off x="5964852" y="3188137"/>
              <a:ext cx="113459" cy="63033"/>
            </a:xfrm>
            <a:custGeom>
              <a:avLst/>
              <a:gdLst>
                <a:gd name="connsiteX0" fmla="*/ 107700 w 113458"/>
                <a:gd name="connsiteY0" fmla="*/ 28910 h 63032"/>
                <a:gd name="connsiteX1" fmla="*/ 94211 w 113458"/>
                <a:gd name="connsiteY1" fmla="*/ 21851 h 63032"/>
                <a:gd name="connsiteX2" fmla="*/ 94211 w 113458"/>
                <a:gd name="connsiteY2" fmla="*/ 10757 h 63032"/>
                <a:gd name="connsiteX3" fmla="*/ 78831 w 113458"/>
                <a:gd name="connsiteY3" fmla="*/ 4075 h 63032"/>
                <a:gd name="connsiteX4" fmla="*/ 60804 w 113458"/>
                <a:gd name="connsiteY4" fmla="*/ 4832 h 63032"/>
                <a:gd name="connsiteX5" fmla="*/ 38238 w 113458"/>
                <a:gd name="connsiteY5" fmla="*/ 5588 h 63032"/>
                <a:gd name="connsiteX6" fmla="*/ 34708 w 113458"/>
                <a:gd name="connsiteY6" fmla="*/ 9496 h 63032"/>
                <a:gd name="connsiteX7" fmla="*/ 21219 w 113458"/>
                <a:gd name="connsiteY7" fmla="*/ 20716 h 63032"/>
                <a:gd name="connsiteX8" fmla="*/ 4200 w 113458"/>
                <a:gd name="connsiteY8" fmla="*/ 41895 h 63032"/>
                <a:gd name="connsiteX9" fmla="*/ 7730 w 113458"/>
                <a:gd name="connsiteY9" fmla="*/ 50719 h 63032"/>
                <a:gd name="connsiteX10" fmla="*/ 19454 w 113458"/>
                <a:gd name="connsiteY10" fmla="*/ 51854 h 63032"/>
                <a:gd name="connsiteX11" fmla="*/ 24119 w 113458"/>
                <a:gd name="connsiteY11" fmla="*/ 64839 h 63032"/>
                <a:gd name="connsiteX12" fmla="*/ 23992 w 113458"/>
                <a:gd name="connsiteY12" fmla="*/ 65217 h 63032"/>
                <a:gd name="connsiteX13" fmla="*/ 46684 w 113458"/>
                <a:gd name="connsiteY13" fmla="*/ 63578 h 63032"/>
                <a:gd name="connsiteX14" fmla="*/ 60047 w 113458"/>
                <a:gd name="connsiteY14" fmla="*/ 44794 h 63032"/>
                <a:gd name="connsiteX15" fmla="*/ 74923 w 113458"/>
                <a:gd name="connsiteY15" fmla="*/ 62822 h 63032"/>
                <a:gd name="connsiteX16" fmla="*/ 81982 w 113458"/>
                <a:gd name="connsiteY16" fmla="*/ 53367 h 63032"/>
                <a:gd name="connsiteX17" fmla="*/ 91437 w 113458"/>
                <a:gd name="connsiteY17" fmla="*/ 47820 h 63032"/>
                <a:gd name="connsiteX18" fmla="*/ 104044 w 113458"/>
                <a:gd name="connsiteY18" fmla="*/ 44668 h 63032"/>
                <a:gd name="connsiteX19" fmla="*/ 111860 w 113458"/>
                <a:gd name="connsiteY19" fmla="*/ 41517 h 63032"/>
                <a:gd name="connsiteX20" fmla="*/ 115768 w 113458"/>
                <a:gd name="connsiteY20" fmla="*/ 35213 h 63032"/>
                <a:gd name="connsiteX21" fmla="*/ 120936 w 113458"/>
                <a:gd name="connsiteY21" fmla="*/ 30423 h 63032"/>
                <a:gd name="connsiteX22" fmla="*/ 107700 w 113458"/>
                <a:gd name="connsiteY22" fmla="*/ 28910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458" h="63032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F77C5C4-36B3-4803-BDE4-DC60AADA122E}"/>
                </a:ext>
              </a:extLst>
            </p:cNvPr>
            <p:cNvSpPr/>
            <p:nvPr/>
          </p:nvSpPr>
          <p:spPr>
            <a:xfrm>
              <a:off x="5961347" y="2934188"/>
              <a:ext cx="239524" cy="264737"/>
            </a:xfrm>
            <a:custGeom>
              <a:avLst/>
              <a:gdLst>
                <a:gd name="connsiteX0" fmla="*/ 32288 w 239523"/>
                <a:gd name="connsiteY0" fmla="*/ 71952 h 264736"/>
                <a:gd name="connsiteX1" fmla="*/ 18926 w 239523"/>
                <a:gd name="connsiteY1" fmla="*/ 84432 h 264736"/>
                <a:gd name="connsiteX2" fmla="*/ 27624 w 239523"/>
                <a:gd name="connsiteY2" fmla="*/ 98551 h 264736"/>
                <a:gd name="connsiteX3" fmla="*/ 22077 w 239523"/>
                <a:gd name="connsiteY3" fmla="*/ 107250 h 264736"/>
                <a:gd name="connsiteX4" fmla="*/ 7202 w 239523"/>
                <a:gd name="connsiteY4" fmla="*/ 114310 h 264736"/>
                <a:gd name="connsiteX5" fmla="*/ 5563 w 239523"/>
                <a:gd name="connsiteY5" fmla="*/ 126916 h 264736"/>
                <a:gd name="connsiteX6" fmla="*/ 2411 w 239523"/>
                <a:gd name="connsiteY6" fmla="*/ 148095 h 264736"/>
                <a:gd name="connsiteX7" fmla="*/ 9471 w 239523"/>
                <a:gd name="connsiteY7" fmla="*/ 164609 h 264736"/>
                <a:gd name="connsiteX8" fmla="*/ 4050 w 239523"/>
                <a:gd name="connsiteY8" fmla="*/ 174821 h 264736"/>
                <a:gd name="connsiteX9" fmla="*/ 12496 w 239523"/>
                <a:gd name="connsiteY9" fmla="*/ 196756 h 264736"/>
                <a:gd name="connsiteX10" fmla="*/ 18421 w 239523"/>
                <a:gd name="connsiteY10" fmla="*/ 199908 h 264736"/>
                <a:gd name="connsiteX11" fmla="*/ 35440 w 239523"/>
                <a:gd name="connsiteY11" fmla="*/ 208102 h 264736"/>
                <a:gd name="connsiteX12" fmla="*/ 49559 w 239523"/>
                <a:gd name="connsiteY12" fmla="*/ 212766 h 264736"/>
                <a:gd name="connsiteX13" fmla="*/ 54854 w 239523"/>
                <a:gd name="connsiteY13" fmla="*/ 221591 h 264736"/>
                <a:gd name="connsiteX14" fmla="*/ 44264 w 239523"/>
                <a:gd name="connsiteY14" fmla="*/ 243400 h 264736"/>
                <a:gd name="connsiteX15" fmla="*/ 41995 w 239523"/>
                <a:gd name="connsiteY15" fmla="*/ 259536 h 264736"/>
                <a:gd name="connsiteX16" fmla="*/ 64561 w 239523"/>
                <a:gd name="connsiteY16" fmla="*/ 258780 h 264736"/>
                <a:gd name="connsiteX17" fmla="*/ 82588 w 239523"/>
                <a:gd name="connsiteY17" fmla="*/ 258024 h 264736"/>
                <a:gd name="connsiteX18" fmla="*/ 97968 w 239523"/>
                <a:gd name="connsiteY18" fmla="*/ 264705 h 264736"/>
                <a:gd name="connsiteX19" fmla="*/ 100868 w 239523"/>
                <a:gd name="connsiteY19" fmla="*/ 261680 h 264736"/>
                <a:gd name="connsiteX20" fmla="*/ 116122 w 239523"/>
                <a:gd name="connsiteY20" fmla="*/ 265840 h 264736"/>
                <a:gd name="connsiteX21" fmla="*/ 132006 w 239523"/>
                <a:gd name="connsiteY21" fmla="*/ 263444 h 264736"/>
                <a:gd name="connsiteX22" fmla="*/ 147260 w 239523"/>
                <a:gd name="connsiteY22" fmla="*/ 262310 h 264736"/>
                <a:gd name="connsiteX23" fmla="*/ 174364 w 239523"/>
                <a:gd name="connsiteY23" fmla="*/ 257015 h 264736"/>
                <a:gd name="connsiteX24" fmla="*/ 184953 w 239523"/>
                <a:gd name="connsiteY24" fmla="*/ 249325 h 264736"/>
                <a:gd name="connsiteX25" fmla="*/ 195542 w 239523"/>
                <a:gd name="connsiteY25" fmla="*/ 232811 h 264736"/>
                <a:gd name="connsiteX26" fmla="*/ 210292 w 239523"/>
                <a:gd name="connsiteY26" fmla="*/ 221087 h 264736"/>
                <a:gd name="connsiteX27" fmla="*/ 182684 w 239523"/>
                <a:gd name="connsiteY27" fmla="*/ 200538 h 264736"/>
                <a:gd name="connsiteX28" fmla="*/ 173859 w 239523"/>
                <a:gd name="connsiteY28" fmla="*/ 178224 h 264736"/>
                <a:gd name="connsiteX29" fmla="*/ 172094 w 239523"/>
                <a:gd name="connsiteY29" fmla="*/ 164105 h 264736"/>
                <a:gd name="connsiteX30" fmla="*/ 199703 w 239523"/>
                <a:gd name="connsiteY30" fmla="*/ 153516 h 264736"/>
                <a:gd name="connsiteX31" fmla="*/ 221512 w 239523"/>
                <a:gd name="connsiteY31" fmla="*/ 143557 h 264736"/>
                <a:gd name="connsiteX32" fmla="*/ 235631 w 239523"/>
                <a:gd name="connsiteY32" fmla="*/ 142926 h 264736"/>
                <a:gd name="connsiteX33" fmla="*/ 236262 w 239523"/>
                <a:gd name="connsiteY33" fmla="*/ 128177 h 264736"/>
                <a:gd name="connsiteX34" fmla="*/ 229832 w 239523"/>
                <a:gd name="connsiteY34" fmla="*/ 106998 h 264736"/>
                <a:gd name="connsiteX35" fmla="*/ 226302 w 239523"/>
                <a:gd name="connsiteY35" fmla="*/ 92878 h 264736"/>
                <a:gd name="connsiteX36" fmla="*/ 220377 w 239523"/>
                <a:gd name="connsiteY36" fmla="*/ 79894 h 264736"/>
                <a:gd name="connsiteX37" fmla="*/ 218613 w 239523"/>
                <a:gd name="connsiteY37" fmla="*/ 69304 h 264736"/>
                <a:gd name="connsiteX38" fmla="*/ 219243 w 239523"/>
                <a:gd name="connsiteY38" fmla="*/ 41696 h 264736"/>
                <a:gd name="connsiteX39" fmla="*/ 219117 w 239523"/>
                <a:gd name="connsiteY39" fmla="*/ 38418 h 264736"/>
                <a:gd name="connsiteX40" fmla="*/ 216847 w 239523"/>
                <a:gd name="connsiteY40" fmla="*/ 35141 h 264736"/>
                <a:gd name="connsiteX41" fmla="*/ 201215 w 239523"/>
                <a:gd name="connsiteY41" fmla="*/ 26568 h 264736"/>
                <a:gd name="connsiteX42" fmla="*/ 203611 w 239523"/>
                <a:gd name="connsiteY42" fmla="*/ 11314 h 264736"/>
                <a:gd name="connsiteX43" fmla="*/ 180037 w 239523"/>
                <a:gd name="connsiteY43" fmla="*/ 17618 h 264736"/>
                <a:gd name="connsiteX44" fmla="*/ 150159 w 239523"/>
                <a:gd name="connsiteY44" fmla="*/ 34889 h 264736"/>
                <a:gd name="connsiteX45" fmla="*/ 136418 w 239523"/>
                <a:gd name="connsiteY45" fmla="*/ 24677 h 264736"/>
                <a:gd name="connsiteX46" fmla="*/ 126963 w 239523"/>
                <a:gd name="connsiteY46" fmla="*/ 20013 h 264736"/>
                <a:gd name="connsiteX47" fmla="*/ 107297 w 239523"/>
                <a:gd name="connsiteY47" fmla="*/ 10558 h 264736"/>
                <a:gd name="connsiteX48" fmla="*/ 105784 w 239523"/>
                <a:gd name="connsiteY48" fmla="*/ 4507 h 264736"/>
                <a:gd name="connsiteX49" fmla="*/ 95951 w 239523"/>
                <a:gd name="connsiteY49" fmla="*/ 4759 h 264736"/>
                <a:gd name="connsiteX50" fmla="*/ 71747 w 239523"/>
                <a:gd name="connsiteY50" fmla="*/ 2364 h 264736"/>
                <a:gd name="connsiteX51" fmla="*/ 76285 w 239523"/>
                <a:gd name="connsiteY51" fmla="*/ 14970 h 264736"/>
                <a:gd name="connsiteX52" fmla="*/ 83345 w 239523"/>
                <a:gd name="connsiteY52" fmla="*/ 37662 h 264736"/>
                <a:gd name="connsiteX53" fmla="*/ 71999 w 239523"/>
                <a:gd name="connsiteY53" fmla="*/ 48251 h 264736"/>
                <a:gd name="connsiteX54" fmla="*/ 52333 w 239523"/>
                <a:gd name="connsiteY54" fmla="*/ 45478 h 264736"/>
                <a:gd name="connsiteX55" fmla="*/ 32288 w 239523"/>
                <a:gd name="connsiteY55" fmla="*/ 48630 h 264736"/>
                <a:gd name="connsiteX56" fmla="*/ 31532 w 239523"/>
                <a:gd name="connsiteY56" fmla="*/ 54176 h 264736"/>
                <a:gd name="connsiteX57" fmla="*/ 32288 w 239523"/>
                <a:gd name="connsiteY57" fmla="*/ 71952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523" h="264736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84BC860-9C34-440B-B325-7ADDF04BF9F4}"/>
                </a:ext>
              </a:extLst>
            </p:cNvPr>
            <p:cNvSpPr/>
            <p:nvPr/>
          </p:nvSpPr>
          <p:spPr>
            <a:xfrm>
              <a:off x="6348162" y="2292897"/>
              <a:ext cx="277343" cy="441228"/>
            </a:xfrm>
            <a:custGeom>
              <a:avLst/>
              <a:gdLst>
                <a:gd name="connsiteX0" fmla="*/ 239366 w 277343"/>
                <a:gd name="connsiteY0" fmla="*/ 371985 h 441227"/>
                <a:gd name="connsiteX1" fmla="*/ 278572 w 277343"/>
                <a:gd name="connsiteY1" fmla="*/ 334292 h 441227"/>
                <a:gd name="connsiteX2" fmla="*/ 271513 w 277343"/>
                <a:gd name="connsiteY2" fmla="*/ 313113 h 441227"/>
                <a:gd name="connsiteX3" fmla="*/ 237727 w 277343"/>
                <a:gd name="connsiteY3" fmla="*/ 287270 h 441227"/>
                <a:gd name="connsiteX4" fmla="*/ 254242 w 277343"/>
                <a:gd name="connsiteY4" fmla="*/ 272394 h 441227"/>
                <a:gd name="connsiteX5" fmla="*/ 240122 w 277343"/>
                <a:gd name="connsiteY5" fmla="*/ 258275 h 441227"/>
                <a:gd name="connsiteX6" fmla="*/ 244030 w 277343"/>
                <a:gd name="connsiteY6" fmla="*/ 244912 h 441227"/>
                <a:gd name="connsiteX7" fmla="*/ 230667 w 277343"/>
                <a:gd name="connsiteY7" fmla="*/ 236213 h 441227"/>
                <a:gd name="connsiteX8" fmla="*/ 236971 w 277343"/>
                <a:gd name="connsiteY8" fmla="*/ 228397 h 441227"/>
                <a:gd name="connsiteX9" fmla="*/ 233063 w 277343"/>
                <a:gd name="connsiteY9" fmla="*/ 207975 h 441227"/>
                <a:gd name="connsiteX10" fmla="*/ 241635 w 277343"/>
                <a:gd name="connsiteY10" fmla="*/ 192343 h 441227"/>
                <a:gd name="connsiteX11" fmla="*/ 216548 w 277343"/>
                <a:gd name="connsiteY11" fmla="*/ 152254 h 441227"/>
                <a:gd name="connsiteX12" fmla="*/ 224364 w 277343"/>
                <a:gd name="connsiteY12" fmla="*/ 136622 h 441227"/>
                <a:gd name="connsiteX13" fmla="*/ 240879 w 277343"/>
                <a:gd name="connsiteY13" fmla="*/ 116956 h 441227"/>
                <a:gd name="connsiteX14" fmla="*/ 222095 w 277343"/>
                <a:gd name="connsiteY14" fmla="*/ 97290 h 441227"/>
                <a:gd name="connsiteX15" fmla="*/ 205580 w 277343"/>
                <a:gd name="connsiteY15" fmla="*/ 87835 h 441227"/>
                <a:gd name="connsiteX16" fmla="*/ 201673 w 277343"/>
                <a:gd name="connsiteY16" fmla="*/ 72959 h 441227"/>
                <a:gd name="connsiteX17" fmla="*/ 205580 w 277343"/>
                <a:gd name="connsiteY17" fmla="*/ 58840 h 441227"/>
                <a:gd name="connsiteX18" fmla="*/ 215792 w 277343"/>
                <a:gd name="connsiteY18" fmla="*/ 51024 h 441227"/>
                <a:gd name="connsiteX19" fmla="*/ 221717 w 277343"/>
                <a:gd name="connsiteY19" fmla="*/ 41317 h 441227"/>
                <a:gd name="connsiteX20" fmla="*/ 221717 w 277343"/>
                <a:gd name="connsiteY20" fmla="*/ 26567 h 441227"/>
                <a:gd name="connsiteX21" fmla="*/ 193983 w 277343"/>
                <a:gd name="connsiteY21" fmla="*/ 7657 h 441227"/>
                <a:gd name="connsiteX22" fmla="*/ 172552 w 277343"/>
                <a:gd name="connsiteY22" fmla="*/ 7657 h 441227"/>
                <a:gd name="connsiteX23" fmla="*/ 146078 w 277343"/>
                <a:gd name="connsiteY23" fmla="*/ 13961 h 441227"/>
                <a:gd name="connsiteX24" fmla="*/ 129689 w 277343"/>
                <a:gd name="connsiteY24" fmla="*/ 31610 h 441227"/>
                <a:gd name="connsiteX25" fmla="*/ 124647 w 277343"/>
                <a:gd name="connsiteY25" fmla="*/ 54301 h 441227"/>
                <a:gd name="connsiteX26" fmla="*/ 113301 w 277343"/>
                <a:gd name="connsiteY26" fmla="*/ 69429 h 441227"/>
                <a:gd name="connsiteX27" fmla="*/ 98173 w 277343"/>
                <a:gd name="connsiteY27" fmla="*/ 65647 h 441227"/>
                <a:gd name="connsiteX28" fmla="*/ 78003 w 277343"/>
                <a:gd name="connsiteY28" fmla="*/ 64387 h 441227"/>
                <a:gd name="connsiteX29" fmla="*/ 49008 w 277343"/>
                <a:gd name="connsiteY29" fmla="*/ 63126 h 441227"/>
                <a:gd name="connsiteX30" fmla="*/ 20013 w 277343"/>
                <a:gd name="connsiteY30" fmla="*/ 41695 h 441227"/>
                <a:gd name="connsiteX31" fmla="*/ 2364 w 277343"/>
                <a:gd name="connsiteY31" fmla="*/ 54679 h 441227"/>
                <a:gd name="connsiteX32" fmla="*/ 31359 w 277343"/>
                <a:gd name="connsiteY32" fmla="*/ 75732 h 441227"/>
                <a:gd name="connsiteX33" fmla="*/ 69178 w 277343"/>
                <a:gd name="connsiteY33" fmla="*/ 98424 h 441227"/>
                <a:gd name="connsiteX34" fmla="*/ 70439 w 277343"/>
                <a:gd name="connsiteY34" fmla="*/ 123637 h 441227"/>
                <a:gd name="connsiteX35" fmla="*/ 76742 w 277343"/>
                <a:gd name="connsiteY35" fmla="*/ 147589 h 441227"/>
                <a:gd name="connsiteX36" fmla="*/ 75481 w 277343"/>
                <a:gd name="connsiteY36" fmla="*/ 170281 h 441227"/>
                <a:gd name="connsiteX37" fmla="*/ 80524 w 277343"/>
                <a:gd name="connsiteY37" fmla="*/ 184148 h 441227"/>
                <a:gd name="connsiteX38" fmla="*/ 84306 w 277343"/>
                <a:gd name="connsiteY38" fmla="*/ 197259 h 441227"/>
                <a:gd name="connsiteX39" fmla="*/ 105611 w 277343"/>
                <a:gd name="connsiteY39" fmla="*/ 206084 h 441227"/>
                <a:gd name="connsiteX40" fmla="*/ 115066 w 277343"/>
                <a:gd name="connsiteY40" fmla="*/ 226506 h 441227"/>
                <a:gd name="connsiteX41" fmla="*/ 110402 w 277343"/>
                <a:gd name="connsiteY41" fmla="*/ 235961 h 441227"/>
                <a:gd name="connsiteX42" fmla="*/ 95904 w 277343"/>
                <a:gd name="connsiteY42" fmla="*/ 247685 h 441227"/>
                <a:gd name="connsiteX43" fmla="*/ 68800 w 277343"/>
                <a:gd name="connsiteY43" fmla="*/ 274411 h 441227"/>
                <a:gd name="connsiteX44" fmla="*/ 53042 w 277343"/>
                <a:gd name="connsiteY44" fmla="*/ 286513 h 441227"/>
                <a:gd name="connsiteX45" fmla="*/ 38923 w 277343"/>
                <a:gd name="connsiteY45" fmla="*/ 301011 h 441227"/>
                <a:gd name="connsiteX46" fmla="*/ 20517 w 277343"/>
                <a:gd name="connsiteY46" fmla="*/ 310087 h 441227"/>
                <a:gd name="connsiteX47" fmla="*/ 8793 w 277343"/>
                <a:gd name="connsiteY47" fmla="*/ 326980 h 441227"/>
                <a:gd name="connsiteX48" fmla="*/ 9550 w 277343"/>
                <a:gd name="connsiteY48" fmla="*/ 342234 h 441227"/>
                <a:gd name="connsiteX49" fmla="*/ 12323 w 277343"/>
                <a:gd name="connsiteY49" fmla="*/ 360639 h 441227"/>
                <a:gd name="connsiteX50" fmla="*/ 16987 w 277343"/>
                <a:gd name="connsiteY50" fmla="*/ 390391 h 441227"/>
                <a:gd name="connsiteX51" fmla="*/ 9928 w 277343"/>
                <a:gd name="connsiteY51" fmla="*/ 417873 h 441227"/>
                <a:gd name="connsiteX52" fmla="*/ 34636 w 277343"/>
                <a:gd name="connsiteY52" fmla="*/ 427706 h 441227"/>
                <a:gd name="connsiteX53" fmla="*/ 50773 w 277343"/>
                <a:gd name="connsiteY53" fmla="*/ 436278 h 441227"/>
                <a:gd name="connsiteX54" fmla="*/ 79767 w 277343"/>
                <a:gd name="connsiteY54" fmla="*/ 442582 h 441227"/>
                <a:gd name="connsiteX55" fmla="*/ 162214 w 277343"/>
                <a:gd name="connsiteY55" fmla="*/ 423798 h 441227"/>
                <a:gd name="connsiteX56" fmla="*/ 186041 w 277343"/>
                <a:gd name="connsiteY56" fmla="*/ 421151 h 441227"/>
                <a:gd name="connsiteX57" fmla="*/ 198773 w 277343"/>
                <a:gd name="connsiteY57" fmla="*/ 405014 h 441227"/>
                <a:gd name="connsiteX58" fmla="*/ 239366 w 277343"/>
                <a:gd name="connsiteY58" fmla="*/ 371985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7343" h="441227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EE3E986-8E88-4952-8D4C-35F60567EE14}"/>
                </a:ext>
              </a:extLst>
            </p:cNvPr>
            <p:cNvSpPr/>
            <p:nvPr/>
          </p:nvSpPr>
          <p:spPr>
            <a:xfrm>
              <a:off x="6705052" y="3681432"/>
              <a:ext cx="554686" cy="441228"/>
            </a:xfrm>
            <a:custGeom>
              <a:avLst/>
              <a:gdLst>
                <a:gd name="connsiteX0" fmla="*/ 336436 w 554686"/>
                <a:gd name="connsiteY0" fmla="*/ 95974 h 441227"/>
                <a:gd name="connsiteX1" fmla="*/ 289288 w 554686"/>
                <a:gd name="connsiteY1" fmla="*/ 90805 h 441227"/>
                <a:gd name="connsiteX2" fmla="*/ 257897 w 554686"/>
                <a:gd name="connsiteY2" fmla="*/ 80342 h 441227"/>
                <a:gd name="connsiteX3" fmla="*/ 193983 w 554686"/>
                <a:gd name="connsiteY3" fmla="*/ 33194 h 441227"/>
                <a:gd name="connsiteX4" fmla="*/ 141540 w 554686"/>
                <a:gd name="connsiteY4" fmla="*/ 2812 h 441227"/>
                <a:gd name="connsiteX5" fmla="*/ 119478 w 554686"/>
                <a:gd name="connsiteY5" fmla="*/ 2812 h 441227"/>
                <a:gd name="connsiteX6" fmla="*/ 92248 w 554686"/>
                <a:gd name="connsiteY6" fmla="*/ 11132 h 441227"/>
                <a:gd name="connsiteX7" fmla="*/ 66026 w 554686"/>
                <a:gd name="connsiteY7" fmla="*/ 27899 h 441227"/>
                <a:gd name="connsiteX8" fmla="*/ 85945 w 554686"/>
                <a:gd name="connsiteY8" fmla="*/ 50969 h 441227"/>
                <a:gd name="connsiteX9" fmla="*/ 70187 w 554686"/>
                <a:gd name="connsiteY9" fmla="*/ 63575 h 441227"/>
                <a:gd name="connsiteX10" fmla="*/ 53420 w 554686"/>
                <a:gd name="connsiteY10" fmla="*/ 70887 h 441227"/>
                <a:gd name="connsiteX11" fmla="*/ 32493 w 554686"/>
                <a:gd name="connsiteY11" fmla="*/ 86645 h 441227"/>
                <a:gd name="connsiteX12" fmla="*/ 6146 w 554686"/>
                <a:gd name="connsiteY12" fmla="*/ 74921 h 441227"/>
                <a:gd name="connsiteX13" fmla="*/ 3372 w 554686"/>
                <a:gd name="connsiteY13" fmla="*/ 82485 h 441227"/>
                <a:gd name="connsiteX14" fmla="*/ 2364 w 554686"/>
                <a:gd name="connsiteY14" fmla="*/ 89671 h 441227"/>
                <a:gd name="connsiteX15" fmla="*/ 6776 w 554686"/>
                <a:gd name="connsiteY15" fmla="*/ 119926 h 441227"/>
                <a:gd name="connsiteX16" fmla="*/ 28333 w 554686"/>
                <a:gd name="connsiteY16" fmla="*/ 146274 h 441227"/>
                <a:gd name="connsiteX17" fmla="*/ 66783 w 554686"/>
                <a:gd name="connsiteY17" fmla="*/ 205903 h 441227"/>
                <a:gd name="connsiteX18" fmla="*/ 87206 w 554686"/>
                <a:gd name="connsiteY18" fmla="*/ 235276 h 441227"/>
                <a:gd name="connsiteX19" fmla="*/ 111158 w 554686"/>
                <a:gd name="connsiteY19" fmla="*/ 265153 h 441227"/>
                <a:gd name="connsiteX20" fmla="*/ 117839 w 554686"/>
                <a:gd name="connsiteY20" fmla="*/ 294526 h 441227"/>
                <a:gd name="connsiteX21" fmla="*/ 139396 w 554686"/>
                <a:gd name="connsiteY21" fmla="*/ 339280 h 441227"/>
                <a:gd name="connsiteX22" fmla="*/ 170030 w 554686"/>
                <a:gd name="connsiteY22" fmla="*/ 374200 h 441227"/>
                <a:gd name="connsiteX23" fmla="*/ 194361 w 554686"/>
                <a:gd name="connsiteY23" fmla="*/ 414666 h 441227"/>
                <a:gd name="connsiteX24" fmla="*/ 203311 w 554686"/>
                <a:gd name="connsiteY24" fmla="*/ 435089 h 441227"/>
                <a:gd name="connsiteX25" fmla="*/ 212010 w 554686"/>
                <a:gd name="connsiteY25" fmla="*/ 450469 h 441227"/>
                <a:gd name="connsiteX26" fmla="*/ 224238 w 554686"/>
                <a:gd name="connsiteY26" fmla="*/ 443788 h 441227"/>
                <a:gd name="connsiteX27" fmla="*/ 223482 w 554686"/>
                <a:gd name="connsiteY27" fmla="*/ 429290 h 441227"/>
                <a:gd name="connsiteX28" fmla="*/ 234828 w 554686"/>
                <a:gd name="connsiteY28" fmla="*/ 419457 h 441227"/>
                <a:gd name="connsiteX29" fmla="*/ 254494 w 554686"/>
                <a:gd name="connsiteY29" fmla="*/ 422483 h 441227"/>
                <a:gd name="connsiteX30" fmla="*/ 287145 w 554686"/>
                <a:gd name="connsiteY30" fmla="*/ 425508 h 441227"/>
                <a:gd name="connsiteX31" fmla="*/ 324334 w 554686"/>
                <a:gd name="connsiteY31" fmla="*/ 431559 h 441227"/>
                <a:gd name="connsiteX32" fmla="*/ 342487 w 554686"/>
                <a:gd name="connsiteY32" fmla="*/ 424752 h 441227"/>
                <a:gd name="connsiteX33" fmla="*/ 383458 w 554686"/>
                <a:gd name="connsiteY33" fmla="*/ 389075 h 441227"/>
                <a:gd name="connsiteX34" fmla="*/ 435775 w 554686"/>
                <a:gd name="connsiteY34" fmla="*/ 386050 h 441227"/>
                <a:gd name="connsiteX35" fmla="*/ 542678 w 554686"/>
                <a:gd name="connsiteY35" fmla="*/ 351130 h 441227"/>
                <a:gd name="connsiteX36" fmla="*/ 560832 w 554686"/>
                <a:gd name="connsiteY36" fmla="*/ 295787 h 441227"/>
                <a:gd name="connsiteX37" fmla="*/ 547217 w 554686"/>
                <a:gd name="connsiteY37" fmla="*/ 276877 h 441227"/>
                <a:gd name="connsiteX38" fmla="*/ 480528 w 554686"/>
                <a:gd name="connsiteY38" fmla="*/ 269313 h 441227"/>
                <a:gd name="connsiteX39" fmla="*/ 460484 w 554686"/>
                <a:gd name="connsiteY39" fmla="*/ 240823 h 441227"/>
                <a:gd name="connsiteX40" fmla="*/ 449516 w 554686"/>
                <a:gd name="connsiteY40" fmla="*/ 223804 h 441227"/>
                <a:gd name="connsiteX41" fmla="*/ 427329 w 554686"/>
                <a:gd name="connsiteY41" fmla="*/ 208550 h 441227"/>
                <a:gd name="connsiteX42" fmla="*/ 413083 w 554686"/>
                <a:gd name="connsiteY42" fmla="*/ 179933 h 441227"/>
                <a:gd name="connsiteX43" fmla="*/ 401359 w 554686"/>
                <a:gd name="connsiteY43" fmla="*/ 151317 h 441227"/>
                <a:gd name="connsiteX44" fmla="*/ 374256 w 554686"/>
                <a:gd name="connsiteY44" fmla="*/ 119926 h 441227"/>
                <a:gd name="connsiteX45" fmla="*/ 370978 w 554686"/>
                <a:gd name="connsiteY45" fmla="*/ 108707 h 441227"/>
                <a:gd name="connsiteX46" fmla="*/ 349925 w 554686"/>
                <a:gd name="connsiteY46" fmla="*/ 107572 h 441227"/>
                <a:gd name="connsiteX47" fmla="*/ 336436 w 554686"/>
                <a:gd name="connsiteY47" fmla="*/ 95974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4686" h="441227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AF121C5-73D1-47A8-A326-ADD0356940D2}"/>
                </a:ext>
              </a:extLst>
            </p:cNvPr>
            <p:cNvSpPr/>
            <p:nvPr/>
          </p:nvSpPr>
          <p:spPr>
            <a:xfrm>
              <a:off x="7164181" y="3886610"/>
              <a:ext cx="214311" cy="239524"/>
            </a:xfrm>
            <a:custGeom>
              <a:avLst/>
              <a:gdLst>
                <a:gd name="connsiteX0" fmla="*/ 108510 w 214310"/>
                <a:gd name="connsiteY0" fmla="*/ 7911 h 239523"/>
                <a:gd name="connsiteX1" fmla="*/ 108510 w 214310"/>
                <a:gd name="connsiteY1" fmla="*/ 27955 h 239523"/>
                <a:gd name="connsiteX2" fmla="*/ 91744 w 214310"/>
                <a:gd name="connsiteY2" fmla="*/ 49134 h 239523"/>
                <a:gd name="connsiteX3" fmla="*/ 82793 w 214310"/>
                <a:gd name="connsiteY3" fmla="*/ 71447 h 239523"/>
                <a:gd name="connsiteX4" fmla="*/ 88214 w 214310"/>
                <a:gd name="connsiteY4" fmla="*/ 71447 h 239523"/>
                <a:gd name="connsiteX5" fmla="*/ 101829 w 214310"/>
                <a:gd name="connsiteY5" fmla="*/ 90357 h 239523"/>
                <a:gd name="connsiteX6" fmla="*/ 83675 w 214310"/>
                <a:gd name="connsiteY6" fmla="*/ 145700 h 239523"/>
                <a:gd name="connsiteX7" fmla="*/ 2364 w 214310"/>
                <a:gd name="connsiteY7" fmla="*/ 173182 h 239523"/>
                <a:gd name="connsiteX8" fmla="*/ 34888 w 214310"/>
                <a:gd name="connsiteY8" fmla="*/ 240248 h 239523"/>
                <a:gd name="connsiteX9" fmla="*/ 41570 w 214310"/>
                <a:gd name="connsiteY9" fmla="*/ 236971 h 239523"/>
                <a:gd name="connsiteX10" fmla="*/ 84684 w 214310"/>
                <a:gd name="connsiteY10" fmla="*/ 229533 h 239523"/>
                <a:gd name="connsiteX11" fmla="*/ 94895 w 214310"/>
                <a:gd name="connsiteY11" fmla="*/ 208732 h 239523"/>
                <a:gd name="connsiteX12" fmla="*/ 123890 w 214310"/>
                <a:gd name="connsiteY12" fmla="*/ 204068 h 239523"/>
                <a:gd name="connsiteX13" fmla="*/ 141161 w 214310"/>
                <a:gd name="connsiteY13" fmla="*/ 179737 h 239523"/>
                <a:gd name="connsiteX14" fmla="*/ 158054 w 214310"/>
                <a:gd name="connsiteY14" fmla="*/ 171039 h 239523"/>
                <a:gd name="connsiteX15" fmla="*/ 167130 w 214310"/>
                <a:gd name="connsiteY15" fmla="*/ 135362 h 239523"/>
                <a:gd name="connsiteX16" fmla="*/ 188688 w 214310"/>
                <a:gd name="connsiteY16" fmla="*/ 120487 h 239523"/>
                <a:gd name="connsiteX17" fmla="*/ 210623 w 214310"/>
                <a:gd name="connsiteY17" fmla="*/ 89475 h 239523"/>
                <a:gd name="connsiteX18" fmla="*/ 208732 w 214310"/>
                <a:gd name="connsiteY18" fmla="*/ 74977 h 239523"/>
                <a:gd name="connsiteX19" fmla="*/ 186418 w 214310"/>
                <a:gd name="connsiteY19" fmla="*/ 47117 h 239523"/>
                <a:gd name="connsiteX20" fmla="*/ 142044 w 214310"/>
                <a:gd name="connsiteY20" fmla="*/ 30602 h 239523"/>
                <a:gd name="connsiteX21" fmla="*/ 127798 w 214310"/>
                <a:gd name="connsiteY21" fmla="*/ 2364 h 239523"/>
                <a:gd name="connsiteX22" fmla="*/ 118596 w 214310"/>
                <a:gd name="connsiteY22" fmla="*/ 7658 h 239523"/>
                <a:gd name="connsiteX23" fmla="*/ 108510 w 214310"/>
                <a:gd name="connsiteY23" fmla="*/ 765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4310" h="239523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69D3E96-257A-4F50-855F-B2CDD634E0BE}"/>
                </a:ext>
              </a:extLst>
            </p:cNvPr>
            <p:cNvSpPr/>
            <p:nvPr/>
          </p:nvSpPr>
          <p:spPr>
            <a:xfrm>
              <a:off x="7130143" y="3860974"/>
              <a:ext cx="25213" cy="37820"/>
            </a:xfrm>
            <a:custGeom>
              <a:avLst/>
              <a:gdLst>
                <a:gd name="connsiteX0" fmla="*/ 24551 w 25213"/>
                <a:gd name="connsiteY0" fmla="*/ 44262 h 37819"/>
                <a:gd name="connsiteX1" fmla="*/ 25055 w 25213"/>
                <a:gd name="connsiteY1" fmla="*/ 36824 h 37819"/>
                <a:gd name="connsiteX2" fmla="*/ 21904 w 25213"/>
                <a:gd name="connsiteY2" fmla="*/ 2661 h 37819"/>
                <a:gd name="connsiteX3" fmla="*/ 4255 w 25213"/>
                <a:gd name="connsiteY3" fmla="*/ 28504 h 37819"/>
                <a:gd name="connsiteX4" fmla="*/ 2364 w 25213"/>
                <a:gd name="connsiteY4" fmla="*/ 28882 h 37819"/>
                <a:gd name="connsiteX5" fmla="*/ 24551 w 25213"/>
                <a:gd name="connsiteY5" fmla="*/ 4426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3" h="37819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0691529-AE40-446D-9C64-192C461DC1A5}"/>
                </a:ext>
              </a:extLst>
            </p:cNvPr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>
                <a:gd name="connsiteX0" fmla="*/ 22408 w 126065"/>
                <a:gd name="connsiteY0" fmla="*/ 96665 h 100852"/>
                <a:gd name="connsiteX1" fmla="*/ 83675 w 126065"/>
                <a:gd name="connsiteY1" fmla="*/ 104229 h 100852"/>
                <a:gd name="connsiteX2" fmla="*/ 92626 w 126065"/>
                <a:gd name="connsiteY2" fmla="*/ 81916 h 100852"/>
                <a:gd name="connsiteX3" fmla="*/ 109393 w 126065"/>
                <a:gd name="connsiteY3" fmla="*/ 60737 h 100852"/>
                <a:gd name="connsiteX4" fmla="*/ 109393 w 126065"/>
                <a:gd name="connsiteY4" fmla="*/ 40692 h 100852"/>
                <a:gd name="connsiteX5" fmla="*/ 119478 w 126065"/>
                <a:gd name="connsiteY5" fmla="*/ 40692 h 100852"/>
                <a:gd name="connsiteX6" fmla="*/ 128681 w 126065"/>
                <a:gd name="connsiteY6" fmla="*/ 35398 h 100852"/>
                <a:gd name="connsiteX7" fmla="*/ 121369 w 126065"/>
                <a:gd name="connsiteY7" fmla="*/ 2369 h 100852"/>
                <a:gd name="connsiteX8" fmla="*/ 89601 w 126065"/>
                <a:gd name="connsiteY8" fmla="*/ 38045 h 100852"/>
                <a:gd name="connsiteX9" fmla="*/ 39427 w 126065"/>
                <a:gd name="connsiteY9" fmla="*/ 61619 h 100852"/>
                <a:gd name="connsiteX10" fmla="*/ 8036 w 126065"/>
                <a:gd name="connsiteY10" fmla="*/ 69814 h 100852"/>
                <a:gd name="connsiteX11" fmla="*/ 2364 w 126065"/>
                <a:gd name="connsiteY11" fmla="*/ 68301 h 100852"/>
                <a:gd name="connsiteX12" fmla="*/ 22408 w 126065"/>
                <a:gd name="connsiteY12" fmla="*/ 96665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065" h="100852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01AC4D6-C3AD-4AFD-88C2-BD3F1CCD700C}"/>
                </a:ext>
              </a:extLst>
            </p:cNvPr>
            <p:cNvSpPr/>
            <p:nvPr/>
          </p:nvSpPr>
          <p:spPr>
            <a:xfrm>
              <a:off x="8417267" y="4396417"/>
              <a:ext cx="516867" cy="151278"/>
            </a:xfrm>
            <a:custGeom>
              <a:avLst/>
              <a:gdLst>
                <a:gd name="connsiteX0" fmla="*/ 95274 w 516866"/>
                <a:gd name="connsiteY0" fmla="*/ 59219 h 151278"/>
                <a:gd name="connsiteX1" fmla="*/ 74851 w 516866"/>
                <a:gd name="connsiteY1" fmla="*/ 31359 h 151278"/>
                <a:gd name="connsiteX2" fmla="*/ 61866 w 516866"/>
                <a:gd name="connsiteY2" fmla="*/ 18374 h 151278"/>
                <a:gd name="connsiteX3" fmla="*/ 59849 w 516866"/>
                <a:gd name="connsiteY3" fmla="*/ 14592 h 151278"/>
                <a:gd name="connsiteX4" fmla="*/ 51655 w 516866"/>
                <a:gd name="connsiteY4" fmla="*/ 25307 h 151278"/>
                <a:gd name="connsiteX5" fmla="*/ 30728 w 516866"/>
                <a:gd name="connsiteY5" fmla="*/ 22660 h 151278"/>
                <a:gd name="connsiteX6" fmla="*/ 17743 w 516866"/>
                <a:gd name="connsiteY6" fmla="*/ 7028 h 151278"/>
                <a:gd name="connsiteX7" fmla="*/ 2364 w 516866"/>
                <a:gd name="connsiteY7" fmla="*/ 6020 h 151278"/>
                <a:gd name="connsiteX8" fmla="*/ 9676 w 516866"/>
                <a:gd name="connsiteY8" fmla="*/ 46612 h 151278"/>
                <a:gd name="connsiteX9" fmla="*/ 36779 w 516866"/>
                <a:gd name="connsiteY9" fmla="*/ 97543 h 151278"/>
                <a:gd name="connsiteX10" fmla="*/ 62245 w 516866"/>
                <a:gd name="connsiteY10" fmla="*/ 121873 h 151278"/>
                <a:gd name="connsiteX11" fmla="*/ 113175 w 516866"/>
                <a:gd name="connsiteY11" fmla="*/ 147717 h 151278"/>
                <a:gd name="connsiteX12" fmla="*/ 95526 w 516866"/>
                <a:gd name="connsiteY12" fmla="*/ 110023 h 151278"/>
                <a:gd name="connsiteX13" fmla="*/ 95274 w 516866"/>
                <a:gd name="connsiteY13" fmla="*/ 59219 h 151278"/>
                <a:gd name="connsiteX14" fmla="*/ 496665 w 516866"/>
                <a:gd name="connsiteY14" fmla="*/ 29089 h 151278"/>
                <a:gd name="connsiteX15" fmla="*/ 473090 w 516866"/>
                <a:gd name="connsiteY15" fmla="*/ 22786 h 151278"/>
                <a:gd name="connsiteX16" fmla="*/ 448760 w 516866"/>
                <a:gd name="connsiteY16" fmla="*/ 2364 h 151278"/>
                <a:gd name="connsiteX17" fmla="*/ 427581 w 516866"/>
                <a:gd name="connsiteY17" fmla="*/ 29089 h 151278"/>
                <a:gd name="connsiteX18" fmla="*/ 413462 w 516866"/>
                <a:gd name="connsiteY18" fmla="*/ 47117 h 151278"/>
                <a:gd name="connsiteX19" fmla="*/ 407662 w 516866"/>
                <a:gd name="connsiteY19" fmla="*/ 54428 h 151278"/>
                <a:gd name="connsiteX20" fmla="*/ 407915 w 516866"/>
                <a:gd name="connsiteY20" fmla="*/ 69935 h 151278"/>
                <a:gd name="connsiteX21" fmla="*/ 390644 w 516866"/>
                <a:gd name="connsiteY21" fmla="*/ 76238 h 151278"/>
                <a:gd name="connsiteX22" fmla="*/ 376272 w 516866"/>
                <a:gd name="connsiteY22" fmla="*/ 57454 h 151278"/>
                <a:gd name="connsiteX23" fmla="*/ 375768 w 516866"/>
                <a:gd name="connsiteY23" fmla="*/ 57328 h 151278"/>
                <a:gd name="connsiteX24" fmla="*/ 352194 w 516866"/>
                <a:gd name="connsiteY24" fmla="*/ 94139 h 151278"/>
                <a:gd name="connsiteX25" fmla="*/ 313745 w 516866"/>
                <a:gd name="connsiteY25" fmla="*/ 105863 h 151278"/>
                <a:gd name="connsiteX26" fmla="*/ 296474 w 516866"/>
                <a:gd name="connsiteY26" fmla="*/ 139649 h 151278"/>
                <a:gd name="connsiteX27" fmla="*/ 257141 w 516866"/>
                <a:gd name="connsiteY27" fmla="*/ 129689 h 151278"/>
                <a:gd name="connsiteX28" fmla="*/ 265083 w 516866"/>
                <a:gd name="connsiteY28" fmla="*/ 146708 h 151278"/>
                <a:gd name="connsiteX29" fmla="*/ 287019 w 516866"/>
                <a:gd name="connsiteY29" fmla="*/ 157676 h 151278"/>
                <a:gd name="connsiteX30" fmla="*/ 321560 w 516866"/>
                <a:gd name="connsiteY30" fmla="*/ 154524 h 151278"/>
                <a:gd name="connsiteX31" fmla="*/ 348286 w 516866"/>
                <a:gd name="connsiteY31" fmla="*/ 143557 h 151278"/>
                <a:gd name="connsiteX32" fmla="*/ 373373 w 516866"/>
                <a:gd name="connsiteY32" fmla="*/ 148347 h 151278"/>
                <a:gd name="connsiteX33" fmla="*/ 396947 w 516866"/>
                <a:gd name="connsiteY33" fmla="*/ 132589 h 151278"/>
                <a:gd name="connsiteX34" fmla="*/ 404763 w 516866"/>
                <a:gd name="connsiteY34" fmla="*/ 107502 h 151278"/>
                <a:gd name="connsiteX35" fmla="*/ 420395 w 516866"/>
                <a:gd name="connsiteY35" fmla="*/ 83928 h 151278"/>
                <a:gd name="connsiteX36" fmla="*/ 461240 w 516866"/>
                <a:gd name="connsiteY36" fmla="*/ 66657 h 151278"/>
                <a:gd name="connsiteX37" fmla="*/ 473846 w 516866"/>
                <a:gd name="connsiteY37" fmla="*/ 70943 h 151278"/>
                <a:gd name="connsiteX38" fmla="*/ 490362 w 516866"/>
                <a:gd name="connsiteY38" fmla="*/ 54933 h 151278"/>
                <a:gd name="connsiteX39" fmla="*/ 514692 w 516866"/>
                <a:gd name="connsiteY39" fmla="*/ 44722 h 151278"/>
                <a:gd name="connsiteX40" fmla="*/ 496665 w 516866"/>
                <a:gd name="connsiteY40" fmla="*/ 29089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866" h="151278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559356F-F181-48ED-84F2-F993A4E23601}"/>
                </a:ext>
              </a:extLst>
            </p:cNvPr>
            <p:cNvSpPr/>
            <p:nvPr/>
          </p:nvSpPr>
          <p:spPr>
            <a:xfrm>
              <a:off x="8791302" y="4448355"/>
              <a:ext cx="37820" cy="25213"/>
            </a:xfrm>
            <a:custGeom>
              <a:avLst/>
              <a:gdLst>
                <a:gd name="connsiteX0" fmla="*/ 16735 w 37819"/>
                <a:gd name="connsiteY0" fmla="*/ 24173 h 25213"/>
                <a:gd name="connsiteX1" fmla="*/ 34006 w 37819"/>
                <a:gd name="connsiteY1" fmla="*/ 17870 h 25213"/>
                <a:gd name="connsiteX2" fmla="*/ 33754 w 37819"/>
                <a:gd name="connsiteY2" fmla="*/ 2364 h 25213"/>
                <a:gd name="connsiteX3" fmla="*/ 20643 w 37819"/>
                <a:gd name="connsiteY3" fmla="*/ 8415 h 25213"/>
                <a:gd name="connsiteX4" fmla="*/ 2364 w 37819"/>
                <a:gd name="connsiteY4" fmla="*/ 5389 h 25213"/>
                <a:gd name="connsiteX5" fmla="*/ 16735 w 37819"/>
                <a:gd name="connsiteY5" fmla="*/ 24173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19" h="25213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C9E8C99-3D34-4713-B801-43A88D865B08}"/>
                </a:ext>
              </a:extLst>
            </p:cNvPr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>
                <a:gd name="connsiteX0" fmla="*/ 221087 w 252130"/>
                <a:gd name="connsiteY0" fmla="*/ 231364 h 252130"/>
                <a:gd name="connsiteX1" fmla="*/ 233189 w 252130"/>
                <a:gd name="connsiteY1" fmla="*/ 221657 h 252130"/>
                <a:gd name="connsiteX2" fmla="*/ 250712 w 252130"/>
                <a:gd name="connsiteY2" fmla="*/ 231490 h 252130"/>
                <a:gd name="connsiteX3" fmla="*/ 262310 w 252130"/>
                <a:gd name="connsiteY3" fmla="*/ 225313 h 252130"/>
                <a:gd name="connsiteX4" fmla="*/ 247308 w 252130"/>
                <a:gd name="connsiteY4" fmla="*/ 204386 h 252130"/>
                <a:gd name="connsiteX5" fmla="*/ 237853 w 252130"/>
                <a:gd name="connsiteY5" fmla="*/ 186611 h 252130"/>
                <a:gd name="connsiteX6" fmla="*/ 239996 w 252130"/>
                <a:gd name="connsiteY6" fmla="*/ 168836 h 252130"/>
                <a:gd name="connsiteX7" fmla="*/ 227390 w 252130"/>
                <a:gd name="connsiteY7" fmla="*/ 153078 h 252130"/>
                <a:gd name="connsiteX8" fmla="*/ 198017 w 252130"/>
                <a:gd name="connsiteY8" fmla="*/ 133160 h 252130"/>
                <a:gd name="connsiteX9" fmla="*/ 185410 w 252130"/>
                <a:gd name="connsiteY9" fmla="*/ 118536 h 252130"/>
                <a:gd name="connsiteX10" fmla="*/ 182258 w 252130"/>
                <a:gd name="connsiteY10" fmla="*/ 94458 h 252130"/>
                <a:gd name="connsiteX11" fmla="*/ 192722 w 252130"/>
                <a:gd name="connsiteY11" fmla="*/ 73531 h 252130"/>
                <a:gd name="connsiteX12" fmla="*/ 195874 w 252130"/>
                <a:gd name="connsiteY12" fmla="*/ 57773 h 252130"/>
                <a:gd name="connsiteX13" fmla="*/ 185410 w 252130"/>
                <a:gd name="connsiteY13" fmla="*/ 48318 h 252130"/>
                <a:gd name="connsiteX14" fmla="*/ 170786 w 252130"/>
                <a:gd name="connsiteY14" fmla="*/ 32560 h 252130"/>
                <a:gd name="connsiteX15" fmla="*/ 161332 w 252130"/>
                <a:gd name="connsiteY15" fmla="*/ 11633 h 252130"/>
                <a:gd name="connsiteX16" fmla="*/ 133345 w 252130"/>
                <a:gd name="connsiteY16" fmla="*/ 7221 h 252130"/>
                <a:gd name="connsiteX17" fmla="*/ 109771 w 252130"/>
                <a:gd name="connsiteY17" fmla="*/ 2556 h 252130"/>
                <a:gd name="connsiteX18" fmla="*/ 97921 w 252130"/>
                <a:gd name="connsiteY18" fmla="*/ 11507 h 252130"/>
                <a:gd name="connsiteX19" fmla="*/ 98425 w 252130"/>
                <a:gd name="connsiteY19" fmla="*/ 11633 h 252130"/>
                <a:gd name="connsiteX20" fmla="*/ 82667 w 252130"/>
                <a:gd name="connsiteY20" fmla="*/ 23105 h 252130"/>
                <a:gd name="connsiteX21" fmla="*/ 65901 w 252130"/>
                <a:gd name="connsiteY21" fmla="*/ 35711 h 252130"/>
                <a:gd name="connsiteX22" fmla="*/ 68043 w 252130"/>
                <a:gd name="connsiteY22" fmla="*/ 57773 h 252130"/>
                <a:gd name="connsiteX23" fmla="*/ 65901 w 252130"/>
                <a:gd name="connsiteY23" fmla="*/ 78699 h 252130"/>
                <a:gd name="connsiteX24" fmla="*/ 59597 w 252130"/>
                <a:gd name="connsiteY24" fmla="*/ 94458 h 252130"/>
                <a:gd name="connsiteX25" fmla="*/ 2364 w 252130"/>
                <a:gd name="connsiteY25" fmla="*/ 124461 h 252130"/>
                <a:gd name="connsiteX26" fmla="*/ 4507 w 252130"/>
                <a:gd name="connsiteY26" fmla="*/ 137446 h 252130"/>
                <a:gd name="connsiteX27" fmla="*/ 10684 w 252130"/>
                <a:gd name="connsiteY27" fmla="*/ 163541 h 252130"/>
                <a:gd name="connsiteX28" fmla="*/ 31233 w 252130"/>
                <a:gd name="connsiteY28" fmla="*/ 163541 h 252130"/>
                <a:gd name="connsiteX29" fmla="*/ 83676 w 252130"/>
                <a:gd name="connsiteY29" fmla="*/ 193923 h 252130"/>
                <a:gd name="connsiteX30" fmla="*/ 147591 w 252130"/>
                <a:gd name="connsiteY30" fmla="*/ 241071 h 252130"/>
                <a:gd name="connsiteX31" fmla="*/ 178981 w 252130"/>
                <a:gd name="connsiteY31" fmla="*/ 251535 h 252130"/>
                <a:gd name="connsiteX32" fmla="*/ 209741 w 252130"/>
                <a:gd name="connsiteY32" fmla="*/ 254686 h 252130"/>
                <a:gd name="connsiteX33" fmla="*/ 221087 w 252130"/>
                <a:gd name="connsiteY33" fmla="*/ 231364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130" h="25213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97D26A8-60D4-4E6D-9D86-E1EB7AED676E}"/>
                </a:ext>
              </a:extLst>
            </p:cNvPr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>
                <a:gd name="connsiteX0" fmla="*/ 18752 w 50426"/>
                <a:gd name="connsiteY0" fmla="*/ 37557 h 50426"/>
                <a:gd name="connsiteX1" fmla="*/ 32367 w 50426"/>
                <a:gd name="connsiteY1" fmla="*/ 49029 h 50426"/>
                <a:gd name="connsiteX2" fmla="*/ 53420 w 50426"/>
                <a:gd name="connsiteY2" fmla="*/ 50163 h 50426"/>
                <a:gd name="connsiteX3" fmla="*/ 40687 w 50426"/>
                <a:gd name="connsiteY3" fmla="*/ 16756 h 50426"/>
                <a:gd name="connsiteX4" fmla="*/ 43082 w 50426"/>
                <a:gd name="connsiteY4" fmla="*/ 12344 h 50426"/>
                <a:gd name="connsiteX5" fmla="*/ 25560 w 50426"/>
                <a:gd name="connsiteY5" fmla="*/ 2511 h 50426"/>
                <a:gd name="connsiteX6" fmla="*/ 13457 w 50426"/>
                <a:gd name="connsiteY6" fmla="*/ 12218 h 50426"/>
                <a:gd name="connsiteX7" fmla="*/ 2364 w 50426"/>
                <a:gd name="connsiteY7" fmla="*/ 35666 h 50426"/>
                <a:gd name="connsiteX8" fmla="*/ 18752 w 50426"/>
                <a:gd name="connsiteY8" fmla="*/ 37557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26" h="50426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9A3E410-B2FA-4D29-AA1D-3679B9C6FDEB}"/>
                </a:ext>
              </a:extLst>
            </p:cNvPr>
            <p:cNvSpPr/>
            <p:nvPr/>
          </p:nvSpPr>
          <p:spPr>
            <a:xfrm>
              <a:off x="5671165" y="3071221"/>
              <a:ext cx="378195" cy="315163"/>
            </a:xfrm>
            <a:custGeom>
              <a:avLst/>
              <a:gdLst>
                <a:gd name="connsiteX0" fmla="*/ 339615 w 378195"/>
                <a:gd name="connsiteY0" fmla="*/ 75734 h 315162"/>
                <a:gd name="connsiteX1" fmla="*/ 325496 w 378195"/>
                <a:gd name="connsiteY1" fmla="*/ 71069 h 315162"/>
                <a:gd name="connsiteX2" fmla="*/ 308477 w 378195"/>
                <a:gd name="connsiteY2" fmla="*/ 62875 h 315162"/>
                <a:gd name="connsiteX3" fmla="*/ 280869 w 378195"/>
                <a:gd name="connsiteY3" fmla="*/ 58084 h 315162"/>
                <a:gd name="connsiteX4" fmla="*/ 267380 w 378195"/>
                <a:gd name="connsiteY4" fmla="*/ 49260 h 315162"/>
                <a:gd name="connsiteX5" fmla="*/ 259690 w 378195"/>
                <a:gd name="connsiteY5" fmla="*/ 36906 h 315162"/>
                <a:gd name="connsiteX6" fmla="*/ 247966 w 378195"/>
                <a:gd name="connsiteY6" fmla="*/ 42831 h 315162"/>
                <a:gd name="connsiteX7" fmla="*/ 240276 w 378195"/>
                <a:gd name="connsiteY7" fmla="*/ 34006 h 315162"/>
                <a:gd name="connsiteX8" fmla="*/ 223761 w 378195"/>
                <a:gd name="connsiteY8" fmla="*/ 24047 h 315162"/>
                <a:gd name="connsiteX9" fmla="*/ 210273 w 378195"/>
                <a:gd name="connsiteY9" fmla="*/ 15853 h 315162"/>
                <a:gd name="connsiteX10" fmla="*/ 200818 w 378195"/>
                <a:gd name="connsiteY10" fmla="*/ 5894 h 315162"/>
                <a:gd name="connsiteX11" fmla="*/ 197414 w 378195"/>
                <a:gd name="connsiteY11" fmla="*/ 2364 h 315162"/>
                <a:gd name="connsiteX12" fmla="*/ 191363 w 378195"/>
                <a:gd name="connsiteY12" fmla="*/ 2868 h 315162"/>
                <a:gd name="connsiteX13" fmla="*/ 175352 w 378195"/>
                <a:gd name="connsiteY13" fmla="*/ 25686 h 315162"/>
                <a:gd name="connsiteX14" fmla="*/ 147870 w 378195"/>
                <a:gd name="connsiteY14" fmla="*/ 44091 h 315162"/>
                <a:gd name="connsiteX15" fmla="*/ 130599 w 378195"/>
                <a:gd name="connsiteY15" fmla="*/ 62875 h 315162"/>
                <a:gd name="connsiteX16" fmla="*/ 97192 w 378195"/>
                <a:gd name="connsiteY16" fmla="*/ 51529 h 315162"/>
                <a:gd name="connsiteX17" fmla="*/ 81938 w 378195"/>
                <a:gd name="connsiteY17" fmla="*/ 61740 h 315162"/>
                <a:gd name="connsiteX18" fmla="*/ 85468 w 378195"/>
                <a:gd name="connsiteY18" fmla="*/ 89979 h 315162"/>
                <a:gd name="connsiteX19" fmla="*/ 62272 w 378195"/>
                <a:gd name="connsiteY19" fmla="*/ 88844 h 315162"/>
                <a:gd name="connsiteX20" fmla="*/ 46262 w 378195"/>
                <a:gd name="connsiteY20" fmla="*/ 81028 h 315162"/>
                <a:gd name="connsiteX21" fmla="*/ 20419 w 378195"/>
                <a:gd name="connsiteY21" fmla="*/ 83802 h 315162"/>
                <a:gd name="connsiteX22" fmla="*/ 3904 w 378195"/>
                <a:gd name="connsiteY22" fmla="*/ 96408 h 315162"/>
                <a:gd name="connsiteX23" fmla="*/ 7055 w 378195"/>
                <a:gd name="connsiteY23" fmla="*/ 112923 h 315162"/>
                <a:gd name="connsiteX24" fmla="*/ 42354 w 378195"/>
                <a:gd name="connsiteY24" fmla="*/ 124269 h 315162"/>
                <a:gd name="connsiteX25" fmla="*/ 65550 w 378195"/>
                <a:gd name="connsiteY25" fmla="*/ 130572 h 315162"/>
                <a:gd name="connsiteX26" fmla="*/ 74248 w 378195"/>
                <a:gd name="connsiteY26" fmla="*/ 142296 h 315162"/>
                <a:gd name="connsiteX27" fmla="*/ 95049 w 378195"/>
                <a:gd name="connsiteY27" fmla="*/ 164988 h 315162"/>
                <a:gd name="connsiteX28" fmla="*/ 102108 w 378195"/>
                <a:gd name="connsiteY28" fmla="*/ 185788 h 315162"/>
                <a:gd name="connsiteX29" fmla="*/ 98201 w 378195"/>
                <a:gd name="connsiteY29" fmla="*/ 217557 h 315162"/>
                <a:gd name="connsiteX30" fmla="*/ 85594 w 378195"/>
                <a:gd name="connsiteY30" fmla="*/ 265461 h 315162"/>
                <a:gd name="connsiteX31" fmla="*/ 84081 w 378195"/>
                <a:gd name="connsiteY31" fmla="*/ 265713 h 315162"/>
                <a:gd name="connsiteX32" fmla="*/ 99209 w 378195"/>
                <a:gd name="connsiteY32" fmla="*/ 273151 h 315162"/>
                <a:gd name="connsiteX33" fmla="*/ 124926 w 378195"/>
                <a:gd name="connsiteY33" fmla="*/ 285506 h 315162"/>
                <a:gd name="connsiteX34" fmla="*/ 145979 w 378195"/>
                <a:gd name="connsiteY34" fmla="*/ 283615 h 315162"/>
                <a:gd name="connsiteX35" fmla="*/ 158333 w 378195"/>
                <a:gd name="connsiteY35" fmla="*/ 286514 h 315162"/>
                <a:gd name="connsiteX36" fmla="*/ 189850 w 378195"/>
                <a:gd name="connsiteY36" fmla="*/ 294204 h 315162"/>
                <a:gd name="connsiteX37" fmla="*/ 217080 w 378195"/>
                <a:gd name="connsiteY37" fmla="*/ 294961 h 315162"/>
                <a:gd name="connsiteX38" fmla="*/ 215441 w 378195"/>
                <a:gd name="connsiteY38" fmla="*/ 288153 h 315162"/>
                <a:gd name="connsiteX39" fmla="*/ 237376 w 378195"/>
                <a:gd name="connsiteY39" fmla="*/ 261805 h 315162"/>
                <a:gd name="connsiteX40" fmla="*/ 286037 w 378195"/>
                <a:gd name="connsiteY40" fmla="*/ 272395 h 315162"/>
                <a:gd name="connsiteX41" fmla="*/ 316671 w 378195"/>
                <a:gd name="connsiteY41" fmla="*/ 262184 h 315162"/>
                <a:gd name="connsiteX42" fmla="*/ 333312 w 378195"/>
                <a:gd name="connsiteY42" fmla="*/ 251342 h 315162"/>
                <a:gd name="connsiteX43" fmla="*/ 336338 w 378195"/>
                <a:gd name="connsiteY43" fmla="*/ 242392 h 315162"/>
                <a:gd name="connsiteX44" fmla="*/ 323983 w 378195"/>
                <a:gd name="connsiteY44" fmla="*/ 238231 h 315162"/>
                <a:gd name="connsiteX45" fmla="*/ 318058 w 378195"/>
                <a:gd name="connsiteY45" fmla="*/ 225247 h 315162"/>
                <a:gd name="connsiteX46" fmla="*/ 310368 w 378195"/>
                <a:gd name="connsiteY46" fmla="*/ 211758 h 315162"/>
                <a:gd name="connsiteX47" fmla="*/ 315663 w 378195"/>
                <a:gd name="connsiteY47" fmla="*/ 205328 h 315162"/>
                <a:gd name="connsiteX48" fmla="*/ 320958 w 378195"/>
                <a:gd name="connsiteY48" fmla="*/ 194739 h 315162"/>
                <a:gd name="connsiteX49" fmla="*/ 318058 w 378195"/>
                <a:gd name="connsiteY49" fmla="*/ 181754 h 315162"/>
                <a:gd name="connsiteX50" fmla="*/ 313394 w 378195"/>
                <a:gd name="connsiteY50" fmla="*/ 168770 h 315162"/>
                <a:gd name="connsiteX51" fmla="*/ 301670 w 378195"/>
                <a:gd name="connsiteY51" fmla="*/ 167635 h 315162"/>
                <a:gd name="connsiteX52" fmla="*/ 298140 w 378195"/>
                <a:gd name="connsiteY52" fmla="*/ 158810 h 315162"/>
                <a:gd name="connsiteX53" fmla="*/ 315158 w 378195"/>
                <a:gd name="connsiteY53" fmla="*/ 137632 h 315162"/>
                <a:gd name="connsiteX54" fmla="*/ 328647 w 378195"/>
                <a:gd name="connsiteY54" fmla="*/ 126412 h 315162"/>
                <a:gd name="connsiteX55" fmla="*/ 334572 w 378195"/>
                <a:gd name="connsiteY55" fmla="*/ 106367 h 315162"/>
                <a:gd name="connsiteX56" fmla="*/ 345162 w 378195"/>
                <a:gd name="connsiteY56" fmla="*/ 84558 h 315162"/>
                <a:gd name="connsiteX57" fmla="*/ 339615 w 378195"/>
                <a:gd name="connsiteY57" fmla="*/ 75734 h 315162"/>
                <a:gd name="connsiteX58" fmla="*/ 381595 w 378195"/>
                <a:gd name="connsiteY58" fmla="*/ 275421 h 315162"/>
                <a:gd name="connsiteX59" fmla="*/ 365080 w 378195"/>
                <a:gd name="connsiteY59" fmla="*/ 289540 h 315162"/>
                <a:gd name="connsiteX60" fmla="*/ 376048 w 378195"/>
                <a:gd name="connsiteY60" fmla="*/ 324838 h 315162"/>
                <a:gd name="connsiteX61" fmla="*/ 381595 w 378195"/>
                <a:gd name="connsiteY61" fmla="*/ 275421 h 31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8195" h="315162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998E2AE-BBAD-4457-9C5B-8DE2484623F8}"/>
                </a:ext>
              </a:extLst>
            </p:cNvPr>
            <p:cNvSpPr/>
            <p:nvPr/>
          </p:nvSpPr>
          <p:spPr>
            <a:xfrm>
              <a:off x="3388155" y="4184753"/>
              <a:ext cx="63033" cy="37820"/>
            </a:xfrm>
            <a:custGeom>
              <a:avLst/>
              <a:gdLst>
                <a:gd name="connsiteX0" fmla="*/ 62875 w 63032"/>
                <a:gd name="connsiteY0" fmla="*/ 15348 h 37819"/>
                <a:gd name="connsiteX1" fmla="*/ 33880 w 63032"/>
                <a:gd name="connsiteY1" fmla="*/ 8037 h 37819"/>
                <a:gd name="connsiteX2" fmla="*/ 22282 w 63032"/>
                <a:gd name="connsiteY2" fmla="*/ 2364 h 37819"/>
                <a:gd name="connsiteX3" fmla="*/ 21273 w 63032"/>
                <a:gd name="connsiteY3" fmla="*/ 2994 h 37819"/>
                <a:gd name="connsiteX4" fmla="*/ 2364 w 63032"/>
                <a:gd name="connsiteY4" fmla="*/ 18752 h 37819"/>
                <a:gd name="connsiteX5" fmla="*/ 53924 w 63032"/>
                <a:gd name="connsiteY5" fmla="*/ 36401 h 37819"/>
                <a:gd name="connsiteX6" fmla="*/ 62497 w 63032"/>
                <a:gd name="connsiteY6" fmla="*/ 32871 h 37819"/>
                <a:gd name="connsiteX7" fmla="*/ 62875 w 63032"/>
                <a:gd name="connsiteY7" fmla="*/ 1534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32" h="37819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7FE0303-370A-4CE9-888C-313578D2736E}"/>
                </a:ext>
              </a:extLst>
            </p:cNvPr>
            <p:cNvSpPr/>
            <p:nvPr/>
          </p:nvSpPr>
          <p:spPr>
            <a:xfrm>
              <a:off x="3408073" y="4139470"/>
              <a:ext cx="163885" cy="88246"/>
            </a:xfrm>
            <a:custGeom>
              <a:avLst/>
              <a:gdLst>
                <a:gd name="connsiteX0" fmla="*/ 70691 w 163884"/>
                <a:gd name="connsiteY0" fmla="*/ 78154 h 88245"/>
                <a:gd name="connsiteX1" fmla="*/ 79263 w 163884"/>
                <a:gd name="connsiteY1" fmla="*/ 61640 h 88245"/>
                <a:gd name="connsiteX2" fmla="*/ 108258 w 163884"/>
                <a:gd name="connsiteY2" fmla="*/ 49160 h 88245"/>
                <a:gd name="connsiteX3" fmla="*/ 133849 w 163884"/>
                <a:gd name="connsiteY3" fmla="*/ 43487 h 88245"/>
                <a:gd name="connsiteX4" fmla="*/ 164862 w 163884"/>
                <a:gd name="connsiteY4" fmla="*/ 31006 h 88245"/>
                <a:gd name="connsiteX5" fmla="*/ 135362 w 163884"/>
                <a:gd name="connsiteY5" fmla="*/ 10079 h 88245"/>
                <a:gd name="connsiteX6" fmla="*/ 78885 w 163884"/>
                <a:gd name="connsiteY6" fmla="*/ 8945 h 88245"/>
                <a:gd name="connsiteX7" fmla="*/ 29468 w 163884"/>
                <a:gd name="connsiteY7" fmla="*/ 11844 h 88245"/>
                <a:gd name="connsiteX8" fmla="*/ 28837 w 163884"/>
                <a:gd name="connsiteY8" fmla="*/ 12097 h 88245"/>
                <a:gd name="connsiteX9" fmla="*/ 14466 w 163884"/>
                <a:gd name="connsiteY9" fmla="*/ 26846 h 88245"/>
                <a:gd name="connsiteX10" fmla="*/ 2364 w 163884"/>
                <a:gd name="connsiteY10" fmla="*/ 47269 h 88245"/>
                <a:gd name="connsiteX11" fmla="*/ 13962 w 163884"/>
                <a:gd name="connsiteY11" fmla="*/ 52941 h 88245"/>
                <a:gd name="connsiteX12" fmla="*/ 42957 w 163884"/>
                <a:gd name="connsiteY12" fmla="*/ 60253 h 88245"/>
                <a:gd name="connsiteX13" fmla="*/ 42704 w 163884"/>
                <a:gd name="connsiteY13" fmla="*/ 77524 h 88245"/>
                <a:gd name="connsiteX14" fmla="*/ 50647 w 163884"/>
                <a:gd name="connsiteY14" fmla="*/ 77524 h 88245"/>
                <a:gd name="connsiteX15" fmla="*/ 53042 w 163884"/>
                <a:gd name="connsiteY15" fmla="*/ 87483 h 88245"/>
                <a:gd name="connsiteX16" fmla="*/ 62875 w 163884"/>
                <a:gd name="connsiteY16" fmla="*/ 85214 h 88245"/>
                <a:gd name="connsiteX17" fmla="*/ 70691 w 163884"/>
                <a:gd name="connsiteY17" fmla="*/ 78154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884" h="88245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75996294-0F17-448F-8CAD-E1275918102B}"/>
                </a:ext>
              </a:extLst>
            </p:cNvPr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>
                <a:gd name="connsiteX0" fmla="*/ 675047 w 806816"/>
                <a:gd name="connsiteY0" fmla="*/ 476746 h 504260"/>
                <a:gd name="connsiteX1" fmla="*/ 710219 w 806816"/>
                <a:gd name="connsiteY1" fmla="*/ 472838 h 504260"/>
                <a:gd name="connsiteX2" fmla="*/ 690931 w 806816"/>
                <a:gd name="connsiteY2" fmla="*/ 447247 h 504260"/>
                <a:gd name="connsiteX3" fmla="*/ 699503 w 806816"/>
                <a:gd name="connsiteY3" fmla="*/ 427329 h 504260"/>
                <a:gd name="connsiteX4" fmla="*/ 747786 w 806816"/>
                <a:gd name="connsiteY4" fmla="*/ 427329 h 504260"/>
                <a:gd name="connsiteX5" fmla="*/ 764805 w 806816"/>
                <a:gd name="connsiteY5" fmla="*/ 410814 h 504260"/>
                <a:gd name="connsiteX6" fmla="*/ 777160 w 806816"/>
                <a:gd name="connsiteY6" fmla="*/ 418504 h 504260"/>
                <a:gd name="connsiteX7" fmla="*/ 789010 w 806816"/>
                <a:gd name="connsiteY7" fmla="*/ 382450 h 504260"/>
                <a:gd name="connsiteX8" fmla="*/ 793674 w 806816"/>
                <a:gd name="connsiteY8" fmla="*/ 352446 h 504260"/>
                <a:gd name="connsiteX9" fmla="*/ 808424 w 806816"/>
                <a:gd name="connsiteY9" fmla="*/ 330637 h 504260"/>
                <a:gd name="connsiteX10" fmla="*/ 785480 w 806816"/>
                <a:gd name="connsiteY10" fmla="*/ 324712 h 504260"/>
                <a:gd name="connsiteX11" fmla="*/ 743752 w 806816"/>
                <a:gd name="connsiteY11" fmla="*/ 326477 h 504260"/>
                <a:gd name="connsiteX12" fmla="*/ 709589 w 806816"/>
                <a:gd name="connsiteY12" fmla="*/ 357111 h 504260"/>
                <a:gd name="connsiteX13" fmla="*/ 701899 w 806816"/>
                <a:gd name="connsiteY13" fmla="*/ 381189 h 504260"/>
                <a:gd name="connsiteX14" fmla="*/ 684249 w 806816"/>
                <a:gd name="connsiteY14" fmla="*/ 405394 h 504260"/>
                <a:gd name="connsiteX15" fmla="*/ 664205 w 806816"/>
                <a:gd name="connsiteY15" fmla="*/ 402368 h 504260"/>
                <a:gd name="connsiteX16" fmla="*/ 601803 w 806816"/>
                <a:gd name="connsiteY16" fmla="*/ 415857 h 504260"/>
                <a:gd name="connsiteX17" fmla="*/ 571799 w 806816"/>
                <a:gd name="connsiteY17" fmla="*/ 401738 h 504260"/>
                <a:gd name="connsiteX18" fmla="*/ 556546 w 806816"/>
                <a:gd name="connsiteY18" fmla="*/ 374634 h 504260"/>
                <a:gd name="connsiteX19" fmla="*/ 528307 w 806816"/>
                <a:gd name="connsiteY19" fmla="*/ 339966 h 504260"/>
                <a:gd name="connsiteX20" fmla="*/ 518348 w 806816"/>
                <a:gd name="connsiteY20" fmla="*/ 288153 h 504260"/>
                <a:gd name="connsiteX21" fmla="*/ 527173 w 806816"/>
                <a:gd name="connsiteY21" fmla="*/ 214027 h 504260"/>
                <a:gd name="connsiteX22" fmla="*/ 529568 w 806816"/>
                <a:gd name="connsiteY22" fmla="*/ 202933 h 504260"/>
                <a:gd name="connsiteX23" fmla="*/ 518474 w 806816"/>
                <a:gd name="connsiteY23" fmla="*/ 198773 h 504260"/>
                <a:gd name="connsiteX24" fmla="*/ 481411 w 806816"/>
                <a:gd name="connsiteY24" fmla="*/ 185536 h 504260"/>
                <a:gd name="connsiteX25" fmla="*/ 473847 w 806816"/>
                <a:gd name="connsiteY25" fmla="*/ 169148 h 504260"/>
                <a:gd name="connsiteX26" fmla="*/ 467544 w 806816"/>
                <a:gd name="connsiteY26" fmla="*/ 148977 h 504260"/>
                <a:gd name="connsiteX27" fmla="*/ 442457 w 806816"/>
                <a:gd name="connsiteY27" fmla="*/ 113175 h 504260"/>
                <a:gd name="connsiteX28" fmla="*/ 395308 w 806816"/>
                <a:gd name="connsiteY28" fmla="*/ 86197 h 504260"/>
                <a:gd name="connsiteX29" fmla="*/ 374508 w 806816"/>
                <a:gd name="connsiteY29" fmla="*/ 110654 h 504260"/>
                <a:gd name="connsiteX30" fmla="*/ 343748 w 806816"/>
                <a:gd name="connsiteY30" fmla="*/ 94895 h 504260"/>
                <a:gd name="connsiteX31" fmla="*/ 334293 w 806816"/>
                <a:gd name="connsiteY31" fmla="*/ 77877 h 504260"/>
                <a:gd name="connsiteX32" fmla="*/ 317274 w 806816"/>
                <a:gd name="connsiteY32" fmla="*/ 57076 h 504260"/>
                <a:gd name="connsiteX33" fmla="*/ 287145 w 806816"/>
                <a:gd name="connsiteY33" fmla="*/ 29972 h 504260"/>
                <a:gd name="connsiteX34" fmla="*/ 245669 w 806816"/>
                <a:gd name="connsiteY34" fmla="*/ 29972 h 504260"/>
                <a:gd name="connsiteX35" fmla="*/ 236845 w 806816"/>
                <a:gd name="connsiteY35" fmla="*/ 41318 h 504260"/>
                <a:gd name="connsiteX36" fmla="*/ 161458 w 806816"/>
                <a:gd name="connsiteY36" fmla="*/ 41948 h 504260"/>
                <a:gd name="connsiteX37" fmla="*/ 92878 w 806816"/>
                <a:gd name="connsiteY37" fmla="*/ 18122 h 504260"/>
                <a:gd name="connsiteX38" fmla="*/ 63379 w 806816"/>
                <a:gd name="connsiteY38" fmla="*/ 2364 h 504260"/>
                <a:gd name="connsiteX39" fmla="*/ 2364 w 806816"/>
                <a:gd name="connsiteY39" fmla="*/ 10306 h 504260"/>
                <a:gd name="connsiteX40" fmla="*/ 16357 w 806816"/>
                <a:gd name="connsiteY40" fmla="*/ 32367 h 504260"/>
                <a:gd name="connsiteX41" fmla="*/ 38671 w 806816"/>
                <a:gd name="connsiteY41" fmla="*/ 84180 h 504260"/>
                <a:gd name="connsiteX42" fmla="*/ 71573 w 806816"/>
                <a:gd name="connsiteY42" fmla="*/ 110654 h 504260"/>
                <a:gd name="connsiteX43" fmla="*/ 84558 w 806816"/>
                <a:gd name="connsiteY43" fmla="*/ 145952 h 504260"/>
                <a:gd name="connsiteX44" fmla="*/ 63379 w 806816"/>
                <a:gd name="connsiteY44" fmla="*/ 147717 h 504260"/>
                <a:gd name="connsiteX45" fmla="*/ 96282 w 806816"/>
                <a:gd name="connsiteY45" fmla="*/ 172426 h 504260"/>
                <a:gd name="connsiteX46" fmla="*/ 125151 w 806816"/>
                <a:gd name="connsiteY46" fmla="*/ 190075 h 504260"/>
                <a:gd name="connsiteX47" fmla="*/ 132841 w 806816"/>
                <a:gd name="connsiteY47" fmla="*/ 222978 h 504260"/>
                <a:gd name="connsiteX48" fmla="*/ 163475 w 806816"/>
                <a:gd name="connsiteY48" fmla="*/ 250081 h 504260"/>
                <a:gd name="connsiteX49" fmla="*/ 191713 w 806816"/>
                <a:gd name="connsiteY49" fmla="*/ 284245 h 504260"/>
                <a:gd name="connsiteX50" fmla="*/ 204698 w 806816"/>
                <a:gd name="connsiteY50" fmla="*/ 276051 h 504260"/>
                <a:gd name="connsiteX51" fmla="*/ 198773 w 806816"/>
                <a:gd name="connsiteY51" fmla="*/ 254872 h 504260"/>
                <a:gd name="connsiteX52" fmla="*/ 176460 w 806816"/>
                <a:gd name="connsiteY52" fmla="*/ 245417 h 504260"/>
                <a:gd name="connsiteX53" fmla="*/ 170030 w 806816"/>
                <a:gd name="connsiteY53" fmla="*/ 221843 h 504260"/>
                <a:gd name="connsiteX54" fmla="*/ 153011 w 806816"/>
                <a:gd name="connsiteY54" fmla="*/ 184149 h 504260"/>
                <a:gd name="connsiteX55" fmla="*/ 123638 w 806816"/>
                <a:gd name="connsiteY55" fmla="*/ 144187 h 504260"/>
                <a:gd name="connsiteX56" fmla="*/ 102459 w 806816"/>
                <a:gd name="connsiteY56" fmla="*/ 115318 h 504260"/>
                <a:gd name="connsiteX57" fmla="*/ 105359 w 806816"/>
                <a:gd name="connsiteY57" fmla="*/ 101199 h 504260"/>
                <a:gd name="connsiteX58" fmla="*/ 84810 w 806816"/>
                <a:gd name="connsiteY58" fmla="*/ 92374 h 504260"/>
                <a:gd name="connsiteX59" fmla="*/ 70061 w 806816"/>
                <a:gd name="connsiteY59" fmla="*/ 71825 h 504260"/>
                <a:gd name="connsiteX60" fmla="*/ 61236 w 806816"/>
                <a:gd name="connsiteY60" fmla="*/ 32367 h 504260"/>
                <a:gd name="connsiteX61" fmla="*/ 70691 w 806816"/>
                <a:gd name="connsiteY61" fmla="*/ 29468 h 504260"/>
                <a:gd name="connsiteX62" fmla="*/ 80146 w 806816"/>
                <a:gd name="connsiteY62" fmla="*/ 34132 h 504260"/>
                <a:gd name="connsiteX63" fmla="*/ 94265 w 806816"/>
                <a:gd name="connsiteY63" fmla="*/ 40057 h 504260"/>
                <a:gd name="connsiteX64" fmla="*/ 111914 w 806816"/>
                <a:gd name="connsiteY64" fmla="*/ 43587 h 504260"/>
                <a:gd name="connsiteX65" fmla="*/ 116579 w 806816"/>
                <a:gd name="connsiteY65" fmla="*/ 77120 h 504260"/>
                <a:gd name="connsiteX66" fmla="*/ 121243 w 806816"/>
                <a:gd name="connsiteY66" fmla="*/ 107124 h 504260"/>
                <a:gd name="connsiteX67" fmla="*/ 133597 w 806816"/>
                <a:gd name="connsiteY67" fmla="*/ 114183 h 504260"/>
                <a:gd name="connsiteX68" fmla="*/ 152381 w 806816"/>
                <a:gd name="connsiteY68" fmla="*/ 129437 h 504260"/>
                <a:gd name="connsiteX69" fmla="*/ 174695 w 806816"/>
                <a:gd name="connsiteY69" fmla="*/ 144691 h 504260"/>
                <a:gd name="connsiteX70" fmla="*/ 187679 w 806816"/>
                <a:gd name="connsiteY70" fmla="*/ 162340 h 504260"/>
                <a:gd name="connsiteX71" fmla="*/ 205959 w 806816"/>
                <a:gd name="connsiteY71" fmla="*/ 176459 h 504260"/>
                <a:gd name="connsiteX72" fmla="*/ 210119 w 806816"/>
                <a:gd name="connsiteY72" fmla="*/ 192344 h 504260"/>
                <a:gd name="connsiteX73" fmla="*/ 226633 w 806816"/>
                <a:gd name="connsiteY73" fmla="*/ 212892 h 504260"/>
                <a:gd name="connsiteX74" fmla="*/ 248443 w 806816"/>
                <a:gd name="connsiteY74" fmla="*/ 232937 h 504260"/>
                <a:gd name="connsiteX75" fmla="*/ 305550 w 806816"/>
                <a:gd name="connsiteY75" fmla="*/ 296473 h 504260"/>
                <a:gd name="connsiteX76" fmla="*/ 318535 w 806816"/>
                <a:gd name="connsiteY76" fmla="*/ 325342 h 504260"/>
                <a:gd name="connsiteX77" fmla="*/ 317400 w 806816"/>
                <a:gd name="connsiteY77" fmla="*/ 344756 h 504260"/>
                <a:gd name="connsiteX78" fmla="*/ 309206 w 806816"/>
                <a:gd name="connsiteY78" fmla="*/ 354211 h 504260"/>
                <a:gd name="connsiteX79" fmla="*/ 330385 w 806816"/>
                <a:gd name="connsiteY79" fmla="*/ 387240 h 504260"/>
                <a:gd name="connsiteX80" fmla="*/ 368583 w 806816"/>
                <a:gd name="connsiteY80" fmla="*/ 413084 h 504260"/>
                <a:gd name="connsiteX81" fmla="*/ 410941 w 806816"/>
                <a:gd name="connsiteY81" fmla="*/ 426068 h 504260"/>
                <a:gd name="connsiteX82" fmla="*/ 463257 w 806816"/>
                <a:gd name="connsiteY82" fmla="*/ 452542 h 504260"/>
                <a:gd name="connsiteX83" fmla="*/ 523265 w 806816"/>
                <a:gd name="connsiteY83" fmla="*/ 478385 h 504260"/>
                <a:gd name="connsiteX84" fmla="*/ 576842 w 806816"/>
                <a:gd name="connsiteY84" fmla="*/ 475486 h 504260"/>
                <a:gd name="connsiteX85" fmla="*/ 625125 w 806816"/>
                <a:gd name="connsiteY85" fmla="*/ 482545 h 504260"/>
                <a:gd name="connsiteX86" fmla="*/ 653742 w 806816"/>
                <a:gd name="connsiteY86" fmla="*/ 504733 h 504260"/>
                <a:gd name="connsiteX87" fmla="*/ 675047 w 806816"/>
                <a:gd name="connsiteY87" fmla="*/ 476746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6816" h="50426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9B35DAE-4058-438D-88D3-7FC8657316FC}"/>
                </a:ext>
              </a:extLst>
            </p:cNvPr>
            <p:cNvSpPr/>
            <p:nvPr/>
          </p:nvSpPr>
          <p:spPr>
            <a:xfrm>
              <a:off x="3321340" y="4090961"/>
              <a:ext cx="113459" cy="113459"/>
            </a:xfrm>
            <a:custGeom>
              <a:avLst/>
              <a:gdLst>
                <a:gd name="connsiteX0" fmla="*/ 101199 w 113458"/>
                <a:gd name="connsiteY0" fmla="*/ 75608 h 113458"/>
                <a:gd name="connsiteX1" fmla="*/ 115570 w 113458"/>
                <a:gd name="connsiteY1" fmla="*/ 60858 h 113458"/>
                <a:gd name="connsiteX2" fmla="*/ 104855 w 113458"/>
                <a:gd name="connsiteY2" fmla="*/ 54555 h 113458"/>
                <a:gd name="connsiteX3" fmla="*/ 91618 w 113458"/>
                <a:gd name="connsiteY3" fmla="*/ 56320 h 113458"/>
                <a:gd name="connsiteX4" fmla="*/ 93005 w 113458"/>
                <a:gd name="connsiteY4" fmla="*/ 2742 h 113458"/>
                <a:gd name="connsiteX5" fmla="*/ 48504 w 113458"/>
                <a:gd name="connsiteY5" fmla="*/ 2364 h 113458"/>
                <a:gd name="connsiteX6" fmla="*/ 39931 w 113458"/>
                <a:gd name="connsiteY6" fmla="*/ 22282 h 113458"/>
                <a:gd name="connsiteX7" fmla="*/ 59219 w 113458"/>
                <a:gd name="connsiteY7" fmla="*/ 47873 h 113458"/>
                <a:gd name="connsiteX8" fmla="*/ 24047 w 113458"/>
                <a:gd name="connsiteY8" fmla="*/ 51781 h 113458"/>
                <a:gd name="connsiteX9" fmla="*/ 2364 w 113458"/>
                <a:gd name="connsiteY9" fmla="*/ 80398 h 113458"/>
                <a:gd name="connsiteX10" fmla="*/ 31485 w 113458"/>
                <a:gd name="connsiteY10" fmla="*/ 105233 h 113458"/>
                <a:gd name="connsiteX11" fmla="*/ 68548 w 113458"/>
                <a:gd name="connsiteY11" fmla="*/ 111662 h 113458"/>
                <a:gd name="connsiteX12" fmla="*/ 69430 w 113458"/>
                <a:gd name="connsiteY12" fmla="*/ 112292 h 113458"/>
                <a:gd name="connsiteX13" fmla="*/ 88340 w 113458"/>
                <a:gd name="connsiteY13" fmla="*/ 96534 h 113458"/>
                <a:gd name="connsiteX14" fmla="*/ 101199 w 113458"/>
                <a:gd name="connsiteY14" fmla="*/ 75608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458" h="113458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ED5BE92-5E1D-49E6-9E96-37C43D8FA810}"/>
                </a:ext>
              </a:extLst>
            </p:cNvPr>
            <p:cNvSpPr/>
            <p:nvPr/>
          </p:nvSpPr>
          <p:spPr>
            <a:xfrm>
              <a:off x="3410468" y="4074561"/>
              <a:ext cx="37820" cy="63033"/>
            </a:xfrm>
            <a:custGeom>
              <a:avLst/>
              <a:gdLst>
                <a:gd name="connsiteX0" fmla="*/ 7532 w 37819"/>
                <a:gd name="connsiteY0" fmla="*/ 18764 h 63032"/>
                <a:gd name="connsiteX1" fmla="*/ 3750 w 37819"/>
                <a:gd name="connsiteY1" fmla="*/ 19142 h 63032"/>
                <a:gd name="connsiteX2" fmla="*/ 2364 w 37819"/>
                <a:gd name="connsiteY2" fmla="*/ 72720 h 63032"/>
                <a:gd name="connsiteX3" fmla="*/ 15601 w 37819"/>
                <a:gd name="connsiteY3" fmla="*/ 70955 h 63032"/>
                <a:gd name="connsiteX4" fmla="*/ 23921 w 37819"/>
                <a:gd name="connsiteY4" fmla="*/ 57592 h 63032"/>
                <a:gd name="connsiteX5" fmla="*/ 30980 w 37819"/>
                <a:gd name="connsiteY5" fmla="*/ 13469 h 63032"/>
                <a:gd name="connsiteX6" fmla="*/ 36905 w 37819"/>
                <a:gd name="connsiteY6" fmla="*/ 10066 h 63032"/>
                <a:gd name="connsiteX7" fmla="*/ 24551 w 37819"/>
                <a:gd name="connsiteY7" fmla="*/ 2376 h 63032"/>
                <a:gd name="connsiteX8" fmla="*/ 7532 w 37819"/>
                <a:gd name="connsiteY8" fmla="*/ 18764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19" h="63032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E4AC49A-9B7C-4BF5-8702-C5765D30DF65}"/>
                </a:ext>
              </a:extLst>
            </p:cNvPr>
            <p:cNvSpPr/>
            <p:nvPr/>
          </p:nvSpPr>
          <p:spPr>
            <a:xfrm>
              <a:off x="3802702" y="4027738"/>
              <a:ext cx="75639" cy="63033"/>
            </a:xfrm>
            <a:custGeom>
              <a:avLst/>
              <a:gdLst>
                <a:gd name="connsiteX0" fmla="*/ 36734 w 75639"/>
                <a:gd name="connsiteY0" fmla="*/ 4319 h 63032"/>
                <a:gd name="connsiteX1" fmla="*/ 54383 w 75639"/>
                <a:gd name="connsiteY1" fmla="*/ 40752 h 63032"/>
                <a:gd name="connsiteX2" fmla="*/ 2570 w 75639"/>
                <a:gd name="connsiteY2" fmla="*/ 50207 h 63032"/>
                <a:gd name="connsiteX3" fmla="*/ 36734 w 75639"/>
                <a:gd name="connsiteY3" fmla="*/ 58401 h 63032"/>
                <a:gd name="connsiteX4" fmla="*/ 73545 w 75639"/>
                <a:gd name="connsiteY4" fmla="*/ 63191 h 63032"/>
                <a:gd name="connsiteX5" fmla="*/ 78713 w 75639"/>
                <a:gd name="connsiteY5" fmla="*/ 11631 h 63032"/>
                <a:gd name="connsiteX6" fmla="*/ 36734 w 75639"/>
                <a:gd name="connsiteY6" fmla="*/ 4319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39" h="63032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864078C-A6A8-4E73-81FA-1FA11AB8F1FB}"/>
                </a:ext>
              </a:extLst>
            </p:cNvPr>
            <p:cNvSpPr/>
            <p:nvPr/>
          </p:nvSpPr>
          <p:spPr>
            <a:xfrm>
              <a:off x="3873883" y="4037131"/>
              <a:ext cx="88246" cy="50426"/>
            </a:xfrm>
            <a:custGeom>
              <a:avLst/>
              <a:gdLst>
                <a:gd name="connsiteX0" fmla="*/ 37284 w 88245"/>
                <a:gd name="connsiteY0" fmla="*/ 43209 h 50426"/>
                <a:gd name="connsiteX1" fmla="*/ 92626 w 88245"/>
                <a:gd name="connsiteY1" fmla="*/ 32619 h 50426"/>
                <a:gd name="connsiteX2" fmla="*/ 22030 w 88245"/>
                <a:gd name="connsiteY2" fmla="*/ 3246 h 50426"/>
                <a:gd name="connsiteX3" fmla="*/ 7532 w 88245"/>
                <a:gd name="connsiteY3" fmla="*/ 2364 h 50426"/>
                <a:gd name="connsiteX4" fmla="*/ 2364 w 88245"/>
                <a:gd name="connsiteY4" fmla="*/ 53924 h 50426"/>
                <a:gd name="connsiteX5" fmla="*/ 4381 w 88245"/>
                <a:gd name="connsiteY5" fmla="*/ 54933 h 50426"/>
                <a:gd name="connsiteX6" fmla="*/ 37284 w 88245"/>
                <a:gd name="connsiteY6" fmla="*/ 43209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45" h="50426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F5E1B0-5742-4E7F-93B2-121EADA012DE}"/>
                </a:ext>
              </a:extLst>
            </p:cNvPr>
            <p:cNvSpPr/>
            <p:nvPr/>
          </p:nvSpPr>
          <p:spPr>
            <a:xfrm>
              <a:off x="3458240" y="4168476"/>
              <a:ext cx="113459" cy="113459"/>
            </a:xfrm>
            <a:custGeom>
              <a:avLst/>
              <a:gdLst>
                <a:gd name="connsiteX0" fmla="*/ 63008 w 113458"/>
                <a:gd name="connsiteY0" fmla="*/ 111803 h 113458"/>
                <a:gd name="connsiteX1" fmla="*/ 89230 w 113458"/>
                <a:gd name="connsiteY1" fmla="*/ 116215 h 113458"/>
                <a:gd name="connsiteX2" fmla="*/ 102340 w 113458"/>
                <a:gd name="connsiteY2" fmla="*/ 117728 h 113458"/>
                <a:gd name="connsiteX3" fmla="*/ 98684 w 113458"/>
                <a:gd name="connsiteY3" fmla="*/ 112055 h 113458"/>
                <a:gd name="connsiteX4" fmla="*/ 105114 w 113458"/>
                <a:gd name="connsiteY4" fmla="*/ 77892 h 113458"/>
                <a:gd name="connsiteX5" fmla="*/ 108644 w 113458"/>
                <a:gd name="connsiteY5" fmla="*/ 32634 h 113458"/>
                <a:gd name="connsiteX6" fmla="*/ 114569 w 113458"/>
                <a:gd name="connsiteY6" fmla="*/ 5026 h 113458"/>
                <a:gd name="connsiteX7" fmla="*/ 114569 w 113458"/>
                <a:gd name="connsiteY7" fmla="*/ 2379 h 113458"/>
                <a:gd name="connsiteX8" fmla="*/ 83557 w 113458"/>
                <a:gd name="connsiteY8" fmla="*/ 14859 h 113458"/>
                <a:gd name="connsiteX9" fmla="*/ 57965 w 113458"/>
                <a:gd name="connsiteY9" fmla="*/ 20532 h 113458"/>
                <a:gd name="connsiteX10" fmla="*/ 28971 w 113458"/>
                <a:gd name="connsiteY10" fmla="*/ 33012 h 113458"/>
                <a:gd name="connsiteX11" fmla="*/ 20398 w 113458"/>
                <a:gd name="connsiteY11" fmla="*/ 49527 h 113458"/>
                <a:gd name="connsiteX12" fmla="*/ 12456 w 113458"/>
                <a:gd name="connsiteY12" fmla="*/ 56965 h 113458"/>
                <a:gd name="connsiteX13" fmla="*/ 2623 w 113458"/>
                <a:gd name="connsiteY13" fmla="*/ 59234 h 113458"/>
                <a:gd name="connsiteX14" fmla="*/ 6657 w 113458"/>
                <a:gd name="connsiteY14" fmla="*/ 69319 h 113458"/>
                <a:gd name="connsiteX15" fmla="*/ 39056 w 113458"/>
                <a:gd name="connsiteY15" fmla="*/ 100457 h 113458"/>
                <a:gd name="connsiteX16" fmla="*/ 48132 w 113458"/>
                <a:gd name="connsiteY16" fmla="*/ 111173 h 113458"/>
                <a:gd name="connsiteX17" fmla="*/ 63008 w 113458"/>
                <a:gd name="connsiteY17" fmla="*/ 11180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3B5675-7800-42A1-959F-77893BCEE424}"/>
                </a:ext>
              </a:extLst>
            </p:cNvPr>
            <p:cNvSpPr/>
            <p:nvPr/>
          </p:nvSpPr>
          <p:spPr>
            <a:xfrm>
              <a:off x="3819560" y="4434737"/>
              <a:ext cx="1046340" cy="1071553"/>
            </a:xfrm>
            <a:custGeom>
              <a:avLst/>
              <a:gdLst>
                <a:gd name="connsiteX0" fmla="*/ 560064 w 1046339"/>
                <a:gd name="connsiteY0" fmla="*/ 1069634 h 1071552"/>
                <a:gd name="connsiteX1" fmla="*/ 580109 w 1046339"/>
                <a:gd name="connsiteY1" fmla="*/ 1036731 h 1071552"/>
                <a:gd name="connsiteX2" fmla="*/ 594228 w 1046339"/>
                <a:gd name="connsiteY2" fmla="*/ 1004332 h 1071552"/>
                <a:gd name="connsiteX3" fmla="*/ 608347 w 1046339"/>
                <a:gd name="connsiteY3" fmla="*/ 976094 h 1071552"/>
                <a:gd name="connsiteX4" fmla="*/ 608977 w 1046339"/>
                <a:gd name="connsiteY4" fmla="*/ 1000172 h 1071552"/>
                <a:gd name="connsiteX5" fmla="*/ 610742 w 1046339"/>
                <a:gd name="connsiteY5" fmla="*/ 1008997 h 1071552"/>
                <a:gd name="connsiteX6" fmla="*/ 644906 w 1046339"/>
                <a:gd name="connsiteY6" fmla="*/ 957184 h 1071552"/>
                <a:gd name="connsiteX7" fmla="*/ 671380 w 1046339"/>
                <a:gd name="connsiteY7" fmla="*/ 928946 h 1071552"/>
                <a:gd name="connsiteX8" fmla="*/ 679070 w 1046339"/>
                <a:gd name="connsiteY8" fmla="*/ 890748 h 1071552"/>
                <a:gd name="connsiteX9" fmla="*/ 679700 w 1046339"/>
                <a:gd name="connsiteY9" fmla="*/ 851289 h 1071552"/>
                <a:gd name="connsiteX10" fmla="*/ 687894 w 1046339"/>
                <a:gd name="connsiteY10" fmla="*/ 831875 h 1071552"/>
                <a:gd name="connsiteX11" fmla="*/ 721427 w 1046339"/>
                <a:gd name="connsiteY11" fmla="*/ 806536 h 1071552"/>
                <a:gd name="connsiteX12" fmla="*/ 756095 w 1046339"/>
                <a:gd name="connsiteY12" fmla="*/ 791282 h 1071552"/>
                <a:gd name="connsiteX13" fmla="*/ 770845 w 1046339"/>
                <a:gd name="connsiteY13" fmla="*/ 783088 h 1071552"/>
                <a:gd name="connsiteX14" fmla="*/ 791394 w 1046339"/>
                <a:gd name="connsiteY14" fmla="*/ 767204 h 1071552"/>
                <a:gd name="connsiteX15" fmla="*/ 835516 w 1046339"/>
                <a:gd name="connsiteY15" fmla="*/ 767834 h 1071552"/>
                <a:gd name="connsiteX16" fmla="*/ 859091 w 1046339"/>
                <a:gd name="connsiteY16" fmla="*/ 760144 h 1071552"/>
                <a:gd name="connsiteX17" fmla="*/ 873840 w 1046339"/>
                <a:gd name="connsiteY17" fmla="*/ 744260 h 1071552"/>
                <a:gd name="connsiteX18" fmla="*/ 885564 w 1046339"/>
                <a:gd name="connsiteY18" fmla="*/ 730141 h 1071552"/>
                <a:gd name="connsiteX19" fmla="*/ 896154 w 1046339"/>
                <a:gd name="connsiteY19" fmla="*/ 706062 h 1071552"/>
                <a:gd name="connsiteX20" fmla="*/ 906743 w 1046339"/>
                <a:gd name="connsiteY20" fmla="*/ 681354 h 1071552"/>
                <a:gd name="connsiteX21" fmla="*/ 916702 w 1046339"/>
                <a:gd name="connsiteY21" fmla="*/ 667234 h 1071552"/>
                <a:gd name="connsiteX22" fmla="*/ 920862 w 1046339"/>
                <a:gd name="connsiteY22" fmla="*/ 634836 h 1071552"/>
                <a:gd name="connsiteX23" fmla="*/ 934351 w 1046339"/>
                <a:gd name="connsiteY23" fmla="*/ 620716 h 1071552"/>
                <a:gd name="connsiteX24" fmla="*/ 937251 w 1046339"/>
                <a:gd name="connsiteY24" fmla="*/ 587814 h 1071552"/>
                <a:gd name="connsiteX25" fmla="*/ 937251 w 1046339"/>
                <a:gd name="connsiteY25" fmla="*/ 536001 h 1071552"/>
                <a:gd name="connsiteX26" fmla="*/ 943176 w 1046339"/>
                <a:gd name="connsiteY26" fmla="*/ 497173 h 1071552"/>
                <a:gd name="connsiteX27" fmla="*/ 941411 w 1046339"/>
                <a:gd name="connsiteY27" fmla="*/ 486583 h 1071552"/>
                <a:gd name="connsiteX28" fmla="*/ 946075 w 1046339"/>
                <a:gd name="connsiteY28" fmla="*/ 479019 h 1071552"/>
                <a:gd name="connsiteX29" fmla="*/ 962590 w 1046339"/>
                <a:gd name="connsiteY29" fmla="*/ 484314 h 1071552"/>
                <a:gd name="connsiteX30" fmla="*/ 983769 w 1046339"/>
                <a:gd name="connsiteY30" fmla="*/ 443091 h 1071552"/>
                <a:gd name="connsiteX31" fmla="*/ 1009108 w 1046339"/>
                <a:gd name="connsiteY31" fmla="*/ 423677 h 1071552"/>
                <a:gd name="connsiteX32" fmla="*/ 1046171 w 1046339"/>
                <a:gd name="connsiteY32" fmla="*/ 371234 h 1071552"/>
                <a:gd name="connsiteX33" fmla="*/ 1040876 w 1046339"/>
                <a:gd name="connsiteY33" fmla="*/ 294208 h 1071552"/>
                <a:gd name="connsiteX34" fmla="*/ 1017933 w 1046339"/>
                <a:gd name="connsiteY34" fmla="*/ 278954 h 1071552"/>
                <a:gd name="connsiteX35" fmla="*/ 954396 w 1046339"/>
                <a:gd name="connsiteY35" fmla="*/ 244790 h 1071552"/>
                <a:gd name="connsiteX36" fmla="*/ 876740 w 1046339"/>
                <a:gd name="connsiteY36" fmla="*/ 220712 h 1071552"/>
                <a:gd name="connsiteX37" fmla="*/ 824297 w 1046339"/>
                <a:gd name="connsiteY37" fmla="*/ 208358 h 1071552"/>
                <a:gd name="connsiteX38" fmla="*/ 789629 w 1046339"/>
                <a:gd name="connsiteY38" fmla="*/ 225376 h 1071552"/>
                <a:gd name="connsiteX39" fmla="*/ 794924 w 1046339"/>
                <a:gd name="connsiteY39" fmla="*/ 200037 h 1071552"/>
                <a:gd name="connsiteX40" fmla="*/ 732521 w 1046339"/>
                <a:gd name="connsiteY40" fmla="*/ 162344 h 1071552"/>
                <a:gd name="connsiteX41" fmla="*/ 693693 w 1046339"/>
                <a:gd name="connsiteY41" fmla="*/ 174068 h 1071552"/>
                <a:gd name="connsiteX42" fmla="*/ 674910 w 1046339"/>
                <a:gd name="connsiteY42" fmla="*/ 187053 h 1071552"/>
                <a:gd name="connsiteX43" fmla="*/ 661421 w 1046339"/>
                <a:gd name="connsiteY43" fmla="*/ 187683 h 1071552"/>
                <a:gd name="connsiteX44" fmla="*/ 684364 w 1046339"/>
                <a:gd name="connsiteY44" fmla="*/ 157049 h 1071552"/>
                <a:gd name="connsiteX45" fmla="*/ 630787 w 1046339"/>
                <a:gd name="connsiteY45" fmla="*/ 142930 h 1071552"/>
                <a:gd name="connsiteX46" fmla="*/ 613768 w 1046339"/>
                <a:gd name="connsiteY46" fmla="*/ 163478 h 1071552"/>
                <a:gd name="connsiteX47" fmla="*/ 620828 w 1046339"/>
                <a:gd name="connsiteY47" fmla="*/ 141669 h 1071552"/>
                <a:gd name="connsiteX48" fmla="*/ 647301 w 1046339"/>
                <a:gd name="connsiteY48" fmla="*/ 108766 h 1071552"/>
                <a:gd name="connsiteX49" fmla="*/ 625492 w 1046339"/>
                <a:gd name="connsiteY49" fmla="*/ 80528 h 1071552"/>
                <a:gd name="connsiteX50" fmla="*/ 606456 w 1046339"/>
                <a:gd name="connsiteY50" fmla="*/ 29597 h 1071552"/>
                <a:gd name="connsiteX51" fmla="*/ 575066 w 1046339"/>
                <a:gd name="connsiteY51" fmla="*/ 71955 h 1071552"/>
                <a:gd name="connsiteX52" fmla="*/ 547206 w 1046339"/>
                <a:gd name="connsiteY52" fmla="*/ 83931 h 1071552"/>
                <a:gd name="connsiteX53" fmla="*/ 520858 w 1046339"/>
                <a:gd name="connsiteY53" fmla="*/ 75989 h 1071552"/>
                <a:gd name="connsiteX54" fmla="*/ 491359 w 1046339"/>
                <a:gd name="connsiteY54" fmla="*/ 75107 h 1071552"/>
                <a:gd name="connsiteX55" fmla="*/ 480139 w 1046339"/>
                <a:gd name="connsiteY55" fmla="*/ 91874 h 1071552"/>
                <a:gd name="connsiteX56" fmla="*/ 448244 w 1046339"/>
                <a:gd name="connsiteY56" fmla="*/ 91117 h 1071552"/>
                <a:gd name="connsiteX57" fmla="*/ 434756 w 1046339"/>
                <a:gd name="connsiteY57" fmla="*/ 97421 h 1071552"/>
                <a:gd name="connsiteX58" fmla="*/ 417233 w 1046339"/>
                <a:gd name="connsiteY58" fmla="*/ 103724 h 1071552"/>
                <a:gd name="connsiteX59" fmla="*/ 388490 w 1046339"/>
                <a:gd name="connsiteY59" fmla="*/ 94143 h 1071552"/>
                <a:gd name="connsiteX60" fmla="*/ 382943 w 1046339"/>
                <a:gd name="connsiteY60" fmla="*/ 47121 h 1071552"/>
                <a:gd name="connsiteX61" fmla="*/ 380548 w 1046339"/>
                <a:gd name="connsiteY61" fmla="*/ 24807 h 1071552"/>
                <a:gd name="connsiteX62" fmla="*/ 369454 w 1046339"/>
                <a:gd name="connsiteY62" fmla="*/ 2494 h 1071552"/>
                <a:gd name="connsiteX63" fmla="*/ 352687 w 1046339"/>
                <a:gd name="connsiteY63" fmla="*/ 17621 h 1071552"/>
                <a:gd name="connsiteX64" fmla="*/ 320036 w 1046339"/>
                <a:gd name="connsiteY64" fmla="*/ 30354 h 1071552"/>
                <a:gd name="connsiteX65" fmla="*/ 301757 w 1046339"/>
                <a:gd name="connsiteY65" fmla="*/ 40691 h 1071552"/>
                <a:gd name="connsiteX66" fmla="*/ 291420 w 1046339"/>
                <a:gd name="connsiteY66" fmla="*/ 39935 h 1071552"/>
                <a:gd name="connsiteX67" fmla="*/ 268350 w 1046339"/>
                <a:gd name="connsiteY67" fmla="*/ 31993 h 1071552"/>
                <a:gd name="connsiteX68" fmla="*/ 250827 w 1046339"/>
                <a:gd name="connsiteY68" fmla="*/ 35144 h 1071552"/>
                <a:gd name="connsiteX69" fmla="*/ 261164 w 1046339"/>
                <a:gd name="connsiteY69" fmla="*/ 55063 h 1071552"/>
                <a:gd name="connsiteX70" fmla="*/ 268350 w 1046339"/>
                <a:gd name="connsiteY70" fmla="*/ 71829 h 1071552"/>
                <a:gd name="connsiteX71" fmla="*/ 281839 w 1046339"/>
                <a:gd name="connsiteY71" fmla="*/ 74981 h 1071552"/>
                <a:gd name="connsiteX72" fmla="*/ 278687 w 1046339"/>
                <a:gd name="connsiteY72" fmla="*/ 86075 h 1071552"/>
                <a:gd name="connsiteX73" fmla="*/ 263559 w 1046339"/>
                <a:gd name="connsiteY73" fmla="*/ 100446 h 1071552"/>
                <a:gd name="connsiteX74" fmla="*/ 246036 w 1046339"/>
                <a:gd name="connsiteY74" fmla="*/ 109144 h 1071552"/>
                <a:gd name="connsiteX75" fmla="*/ 227757 w 1046339"/>
                <a:gd name="connsiteY75" fmla="*/ 118725 h 1071552"/>
                <a:gd name="connsiteX76" fmla="*/ 213385 w 1046339"/>
                <a:gd name="connsiteY76" fmla="*/ 121121 h 1071552"/>
                <a:gd name="connsiteX77" fmla="*/ 197501 w 1046339"/>
                <a:gd name="connsiteY77" fmla="*/ 114817 h 1071552"/>
                <a:gd name="connsiteX78" fmla="*/ 177205 w 1046339"/>
                <a:gd name="connsiteY78" fmla="*/ 87966 h 1071552"/>
                <a:gd name="connsiteX79" fmla="*/ 151235 w 1046339"/>
                <a:gd name="connsiteY79" fmla="*/ 95529 h 1071552"/>
                <a:gd name="connsiteX80" fmla="*/ 111147 w 1046339"/>
                <a:gd name="connsiteY80" fmla="*/ 98429 h 1071552"/>
                <a:gd name="connsiteX81" fmla="*/ 118080 w 1046339"/>
                <a:gd name="connsiteY81" fmla="*/ 113052 h 1071552"/>
                <a:gd name="connsiteX82" fmla="*/ 123375 w 1046339"/>
                <a:gd name="connsiteY82" fmla="*/ 123894 h 1071552"/>
                <a:gd name="connsiteX83" fmla="*/ 105348 w 1046339"/>
                <a:gd name="connsiteY83" fmla="*/ 138139 h 1071552"/>
                <a:gd name="connsiteX84" fmla="*/ 122366 w 1046339"/>
                <a:gd name="connsiteY84" fmla="*/ 181128 h 1071552"/>
                <a:gd name="connsiteX85" fmla="*/ 116946 w 1046339"/>
                <a:gd name="connsiteY85" fmla="*/ 217308 h 1071552"/>
                <a:gd name="connsiteX86" fmla="*/ 106734 w 1046339"/>
                <a:gd name="connsiteY86" fmla="*/ 253363 h 1071552"/>
                <a:gd name="connsiteX87" fmla="*/ 83917 w 1046339"/>
                <a:gd name="connsiteY87" fmla="*/ 255002 h 1071552"/>
                <a:gd name="connsiteX88" fmla="*/ 51770 w 1046339"/>
                <a:gd name="connsiteY88" fmla="*/ 266726 h 1071552"/>
                <a:gd name="connsiteX89" fmla="*/ 28196 w 1046339"/>
                <a:gd name="connsiteY89" fmla="*/ 282358 h 1071552"/>
                <a:gd name="connsiteX90" fmla="*/ 19623 w 1046339"/>
                <a:gd name="connsiteY90" fmla="*/ 307445 h 1071552"/>
                <a:gd name="connsiteX91" fmla="*/ 7899 w 1046339"/>
                <a:gd name="connsiteY91" fmla="*/ 321564 h 1071552"/>
                <a:gd name="connsiteX92" fmla="*/ 3991 w 1046339"/>
                <a:gd name="connsiteY92" fmla="*/ 338835 h 1071552"/>
                <a:gd name="connsiteX93" fmla="*/ 11051 w 1046339"/>
                <a:gd name="connsiteY93" fmla="*/ 361527 h 1071552"/>
                <a:gd name="connsiteX94" fmla="*/ 22019 w 1046339"/>
                <a:gd name="connsiteY94" fmla="*/ 384344 h 1071552"/>
                <a:gd name="connsiteX95" fmla="*/ 35381 w 1046339"/>
                <a:gd name="connsiteY95" fmla="*/ 394556 h 1071552"/>
                <a:gd name="connsiteX96" fmla="*/ 49501 w 1046339"/>
                <a:gd name="connsiteY96" fmla="*/ 409431 h 1071552"/>
                <a:gd name="connsiteX97" fmla="*/ 77739 w 1046339"/>
                <a:gd name="connsiteY97" fmla="*/ 405523 h 1071552"/>
                <a:gd name="connsiteX98" fmla="*/ 89463 w 1046339"/>
                <a:gd name="connsiteY98" fmla="*/ 403128 h 1071552"/>
                <a:gd name="connsiteX99" fmla="*/ 95767 w 1046339"/>
                <a:gd name="connsiteY99" fmla="*/ 437670 h 1071552"/>
                <a:gd name="connsiteX100" fmla="*/ 130308 w 1046339"/>
                <a:gd name="connsiteY100" fmla="*/ 438426 h 1071552"/>
                <a:gd name="connsiteX101" fmla="*/ 153000 w 1046339"/>
                <a:gd name="connsiteY101" fmla="*/ 432880 h 1071552"/>
                <a:gd name="connsiteX102" fmla="*/ 175692 w 1046339"/>
                <a:gd name="connsiteY102" fmla="*/ 421156 h 1071552"/>
                <a:gd name="connsiteX103" fmla="*/ 207082 w 1046339"/>
                <a:gd name="connsiteY103" fmla="*/ 407036 h 1071552"/>
                <a:gd name="connsiteX104" fmla="*/ 232169 w 1046339"/>
                <a:gd name="connsiteY104" fmla="*/ 408549 h 1071552"/>
                <a:gd name="connsiteX105" fmla="*/ 240742 w 1046339"/>
                <a:gd name="connsiteY105" fmla="*/ 460362 h 1071552"/>
                <a:gd name="connsiteX106" fmla="*/ 272132 w 1046339"/>
                <a:gd name="connsiteY106" fmla="*/ 479271 h 1071552"/>
                <a:gd name="connsiteX107" fmla="*/ 290915 w 1046339"/>
                <a:gd name="connsiteY107" fmla="*/ 483179 h 1071552"/>
                <a:gd name="connsiteX108" fmla="*/ 301883 w 1046339"/>
                <a:gd name="connsiteY108" fmla="*/ 492508 h 1071552"/>
                <a:gd name="connsiteX109" fmla="*/ 323818 w 1046339"/>
                <a:gd name="connsiteY109" fmla="*/ 502720 h 1071552"/>
                <a:gd name="connsiteX110" fmla="*/ 352813 w 1046339"/>
                <a:gd name="connsiteY110" fmla="*/ 509023 h 1071552"/>
                <a:gd name="connsiteX111" fmla="*/ 363025 w 1046339"/>
                <a:gd name="connsiteY111" fmla="*/ 527050 h 1071552"/>
                <a:gd name="connsiteX112" fmla="*/ 366933 w 1046339"/>
                <a:gd name="connsiteY112" fmla="*/ 547473 h 1071552"/>
                <a:gd name="connsiteX113" fmla="*/ 370084 w 1046339"/>
                <a:gd name="connsiteY113" fmla="*/ 569408 h 1071552"/>
                <a:gd name="connsiteX114" fmla="*/ 399079 w 1046339"/>
                <a:gd name="connsiteY114" fmla="*/ 582771 h 1071552"/>
                <a:gd name="connsiteX115" fmla="*/ 421015 w 1046339"/>
                <a:gd name="connsiteY115" fmla="*/ 596134 h 1071552"/>
                <a:gd name="connsiteX116" fmla="*/ 436647 w 1046339"/>
                <a:gd name="connsiteY116" fmla="*/ 621977 h 1071552"/>
                <a:gd name="connsiteX117" fmla="*/ 433495 w 1046339"/>
                <a:gd name="connsiteY117" fmla="*/ 656519 h 1071552"/>
                <a:gd name="connsiteX118" fmla="*/ 425427 w 1046339"/>
                <a:gd name="connsiteY118" fmla="*/ 674546 h 1071552"/>
                <a:gd name="connsiteX119" fmla="*/ 426561 w 1046339"/>
                <a:gd name="connsiteY119" fmla="*/ 688791 h 1071552"/>
                <a:gd name="connsiteX120" fmla="*/ 431352 w 1046339"/>
                <a:gd name="connsiteY120" fmla="*/ 721442 h 1071552"/>
                <a:gd name="connsiteX121" fmla="*/ 444967 w 1046339"/>
                <a:gd name="connsiteY121" fmla="*/ 743000 h 1071552"/>
                <a:gd name="connsiteX122" fmla="*/ 468037 w 1046339"/>
                <a:gd name="connsiteY122" fmla="*/ 745395 h 1071552"/>
                <a:gd name="connsiteX123" fmla="*/ 486316 w 1046339"/>
                <a:gd name="connsiteY123" fmla="*/ 767708 h 1071552"/>
                <a:gd name="connsiteX124" fmla="*/ 499049 w 1046339"/>
                <a:gd name="connsiteY124" fmla="*/ 797081 h 1071552"/>
                <a:gd name="connsiteX125" fmla="*/ 521362 w 1046339"/>
                <a:gd name="connsiteY125" fmla="*/ 792291 h 1071552"/>
                <a:gd name="connsiteX126" fmla="*/ 518841 w 1046339"/>
                <a:gd name="connsiteY126" fmla="*/ 839817 h 1071552"/>
                <a:gd name="connsiteX127" fmla="*/ 536238 w 1046339"/>
                <a:gd name="connsiteY127" fmla="*/ 840952 h 1071552"/>
                <a:gd name="connsiteX128" fmla="*/ 541028 w 1046339"/>
                <a:gd name="connsiteY128" fmla="*/ 881545 h 1071552"/>
                <a:gd name="connsiteX129" fmla="*/ 508882 w 1046339"/>
                <a:gd name="connsiteY129" fmla="*/ 899446 h 1071552"/>
                <a:gd name="connsiteX130" fmla="*/ 462994 w 1046339"/>
                <a:gd name="connsiteY130" fmla="*/ 947729 h 1071552"/>
                <a:gd name="connsiteX131" fmla="*/ 439546 w 1046339"/>
                <a:gd name="connsiteY131" fmla="*/ 975589 h 1071552"/>
                <a:gd name="connsiteX132" fmla="*/ 447488 w 1046339"/>
                <a:gd name="connsiteY132" fmla="*/ 975085 h 1071552"/>
                <a:gd name="connsiteX133" fmla="*/ 470180 w 1046339"/>
                <a:gd name="connsiteY133" fmla="*/ 983405 h 1071552"/>
                <a:gd name="connsiteX134" fmla="*/ 482156 w 1046339"/>
                <a:gd name="connsiteY134" fmla="*/ 1001937 h 1071552"/>
                <a:gd name="connsiteX135" fmla="*/ 497032 w 1046339"/>
                <a:gd name="connsiteY135" fmla="*/ 997777 h 1071552"/>
                <a:gd name="connsiteX136" fmla="*/ 526783 w 1046339"/>
                <a:gd name="connsiteY136" fmla="*/ 1020469 h 1071552"/>
                <a:gd name="connsiteX137" fmla="*/ 544684 w 1046339"/>
                <a:gd name="connsiteY137" fmla="*/ 1041269 h 1071552"/>
                <a:gd name="connsiteX138" fmla="*/ 547458 w 1046339"/>
                <a:gd name="connsiteY138" fmla="*/ 1081484 h 1071552"/>
                <a:gd name="connsiteX139" fmla="*/ 560064 w 1046339"/>
                <a:gd name="connsiteY139" fmla="*/ 1069634 h 10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6339" h="1071552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5643B-3F3E-49A5-8484-74D4A909E467}"/>
                </a:ext>
              </a:extLst>
            </p:cNvPr>
            <p:cNvSpPr/>
            <p:nvPr/>
          </p:nvSpPr>
          <p:spPr>
            <a:xfrm>
              <a:off x="4232619" y="5406546"/>
              <a:ext cx="126065" cy="138672"/>
            </a:xfrm>
            <a:custGeom>
              <a:avLst/>
              <a:gdLst>
                <a:gd name="connsiteX0" fmla="*/ 131878 w 126065"/>
                <a:gd name="connsiteY0" fmla="*/ 69839 h 138671"/>
                <a:gd name="connsiteX1" fmla="*/ 113977 w 126065"/>
                <a:gd name="connsiteY1" fmla="*/ 49038 h 138671"/>
                <a:gd name="connsiteX2" fmla="*/ 84226 w 126065"/>
                <a:gd name="connsiteY2" fmla="*/ 26346 h 138671"/>
                <a:gd name="connsiteX3" fmla="*/ 69350 w 126065"/>
                <a:gd name="connsiteY3" fmla="*/ 30506 h 138671"/>
                <a:gd name="connsiteX4" fmla="*/ 57374 w 126065"/>
                <a:gd name="connsiteY4" fmla="*/ 11975 h 138671"/>
                <a:gd name="connsiteX5" fmla="*/ 34682 w 126065"/>
                <a:gd name="connsiteY5" fmla="*/ 3655 h 138671"/>
                <a:gd name="connsiteX6" fmla="*/ 26740 w 126065"/>
                <a:gd name="connsiteY6" fmla="*/ 4159 h 138671"/>
                <a:gd name="connsiteX7" fmla="*/ 18546 w 126065"/>
                <a:gd name="connsiteY7" fmla="*/ 19160 h 138671"/>
                <a:gd name="connsiteX8" fmla="*/ 9595 w 126065"/>
                <a:gd name="connsiteY8" fmla="*/ 64418 h 138671"/>
                <a:gd name="connsiteX9" fmla="*/ 2409 w 126065"/>
                <a:gd name="connsiteY9" fmla="*/ 98960 h 138671"/>
                <a:gd name="connsiteX10" fmla="*/ 10099 w 126065"/>
                <a:gd name="connsiteY10" fmla="*/ 115096 h 138671"/>
                <a:gd name="connsiteX11" fmla="*/ 8082 w 126065"/>
                <a:gd name="connsiteY11" fmla="*/ 126190 h 138671"/>
                <a:gd name="connsiteX12" fmla="*/ 18546 w 126065"/>
                <a:gd name="connsiteY12" fmla="*/ 131232 h 138671"/>
                <a:gd name="connsiteX13" fmla="*/ 52709 w 126065"/>
                <a:gd name="connsiteY13" fmla="*/ 140057 h 138671"/>
                <a:gd name="connsiteX14" fmla="*/ 73258 w 126065"/>
                <a:gd name="connsiteY14" fmla="*/ 140057 h 138671"/>
                <a:gd name="connsiteX15" fmla="*/ 113221 w 126065"/>
                <a:gd name="connsiteY15" fmla="*/ 134762 h 138671"/>
                <a:gd name="connsiteX16" fmla="*/ 134400 w 126065"/>
                <a:gd name="connsiteY16" fmla="*/ 109927 h 138671"/>
                <a:gd name="connsiteX17" fmla="*/ 131878 w 126065"/>
                <a:gd name="connsiteY17" fmla="*/ 69839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065" h="138671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1FB59-5780-4179-B0B3-AC8CAB77F1A4}"/>
                </a:ext>
              </a:extLst>
            </p:cNvPr>
            <p:cNvSpPr/>
            <p:nvPr/>
          </p:nvSpPr>
          <p:spPr>
            <a:xfrm>
              <a:off x="3826290" y="5170050"/>
              <a:ext cx="529473" cy="1046340"/>
            </a:xfrm>
            <a:custGeom>
              <a:avLst/>
              <a:gdLst>
                <a:gd name="connsiteX0" fmla="*/ 203756 w 529473"/>
                <a:gd name="connsiteY0" fmla="*/ 1035242 h 1046339"/>
                <a:gd name="connsiteX1" fmla="*/ 151440 w 529473"/>
                <a:gd name="connsiteY1" fmla="*/ 1000575 h 1046339"/>
                <a:gd name="connsiteX2" fmla="*/ 138455 w 529473"/>
                <a:gd name="connsiteY2" fmla="*/ 988220 h 1046339"/>
                <a:gd name="connsiteX3" fmla="*/ 140850 w 529473"/>
                <a:gd name="connsiteY3" fmla="*/ 977001 h 1046339"/>
                <a:gd name="connsiteX4" fmla="*/ 131521 w 529473"/>
                <a:gd name="connsiteY4" fmla="*/ 962629 h 1046339"/>
                <a:gd name="connsiteX5" fmla="*/ 131647 w 529473"/>
                <a:gd name="connsiteY5" fmla="*/ 1049992 h 1046339"/>
                <a:gd name="connsiteX6" fmla="*/ 176400 w 529473"/>
                <a:gd name="connsiteY6" fmla="*/ 1052388 h 1046339"/>
                <a:gd name="connsiteX7" fmla="*/ 188503 w 529473"/>
                <a:gd name="connsiteY7" fmla="*/ 1052388 h 1046339"/>
                <a:gd name="connsiteX8" fmla="*/ 221406 w 529473"/>
                <a:gd name="connsiteY8" fmla="*/ 1043563 h 1046339"/>
                <a:gd name="connsiteX9" fmla="*/ 203756 w 529473"/>
                <a:gd name="connsiteY9" fmla="*/ 1035242 h 1046339"/>
                <a:gd name="connsiteX10" fmla="*/ 529761 w 529473"/>
                <a:gd name="connsiteY10" fmla="*/ 106017 h 1046339"/>
                <a:gd name="connsiteX11" fmla="*/ 512364 w 529473"/>
                <a:gd name="connsiteY11" fmla="*/ 104883 h 1046339"/>
                <a:gd name="connsiteX12" fmla="*/ 512490 w 529473"/>
                <a:gd name="connsiteY12" fmla="*/ 107530 h 1046339"/>
                <a:gd name="connsiteX13" fmla="*/ 499001 w 529473"/>
                <a:gd name="connsiteY13" fmla="*/ 146610 h 1046339"/>
                <a:gd name="connsiteX14" fmla="*/ 478326 w 529473"/>
                <a:gd name="connsiteY14" fmla="*/ 156948 h 1046339"/>
                <a:gd name="connsiteX15" fmla="*/ 455256 w 529473"/>
                <a:gd name="connsiteY15" fmla="*/ 161738 h 1046339"/>
                <a:gd name="connsiteX16" fmla="*/ 429791 w 529473"/>
                <a:gd name="connsiteY16" fmla="*/ 159343 h 1046339"/>
                <a:gd name="connsiteX17" fmla="*/ 405082 w 529473"/>
                <a:gd name="connsiteY17" fmla="*/ 153796 h 1046339"/>
                <a:gd name="connsiteX18" fmla="*/ 413907 w 529473"/>
                <a:gd name="connsiteY18" fmla="*/ 136273 h 1046339"/>
                <a:gd name="connsiteX19" fmla="*/ 434582 w 529473"/>
                <a:gd name="connsiteY19" fmla="*/ 100470 h 1046339"/>
                <a:gd name="connsiteX20" fmla="*/ 385164 w 529473"/>
                <a:gd name="connsiteY20" fmla="*/ 75762 h 1046339"/>
                <a:gd name="connsiteX21" fmla="*/ 355665 w 529473"/>
                <a:gd name="connsiteY21" fmla="*/ 60634 h 1046339"/>
                <a:gd name="connsiteX22" fmla="*/ 326166 w 529473"/>
                <a:gd name="connsiteY22" fmla="*/ 42355 h 1046339"/>
                <a:gd name="connsiteX23" fmla="*/ 289355 w 529473"/>
                <a:gd name="connsiteY23" fmla="*/ 4661 h 1046339"/>
                <a:gd name="connsiteX24" fmla="*/ 263133 w 529473"/>
                <a:gd name="connsiteY24" fmla="*/ 4913 h 1046339"/>
                <a:gd name="connsiteX25" fmla="*/ 247501 w 529473"/>
                <a:gd name="connsiteY25" fmla="*/ 20671 h 1046339"/>
                <a:gd name="connsiteX26" fmla="*/ 216867 w 529473"/>
                <a:gd name="connsiteY26" fmla="*/ 8065 h 1046339"/>
                <a:gd name="connsiteX27" fmla="*/ 193293 w 529473"/>
                <a:gd name="connsiteY27" fmla="*/ 8821 h 1046339"/>
                <a:gd name="connsiteX28" fmla="*/ 173879 w 529473"/>
                <a:gd name="connsiteY28" fmla="*/ 24831 h 1046339"/>
                <a:gd name="connsiteX29" fmla="*/ 168458 w 529473"/>
                <a:gd name="connsiteY29" fmla="*/ 55843 h 1046339"/>
                <a:gd name="connsiteX30" fmla="*/ 138203 w 529473"/>
                <a:gd name="connsiteY30" fmla="*/ 79796 h 1046339"/>
                <a:gd name="connsiteX31" fmla="*/ 136564 w 529473"/>
                <a:gd name="connsiteY31" fmla="*/ 98958 h 1046339"/>
                <a:gd name="connsiteX32" fmla="*/ 138959 w 529473"/>
                <a:gd name="connsiteY32" fmla="*/ 127574 h 1046339"/>
                <a:gd name="connsiteX33" fmla="*/ 139715 w 529473"/>
                <a:gd name="connsiteY33" fmla="*/ 145097 h 1046339"/>
                <a:gd name="connsiteX34" fmla="*/ 123831 w 529473"/>
                <a:gd name="connsiteY34" fmla="*/ 157830 h 1046339"/>
                <a:gd name="connsiteX35" fmla="*/ 115889 w 529473"/>
                <a:gd name="connsiteY35" fmla="*/ 180144 h 1046339"/>
                <a:gd name="connsiteX36" fmla="*/ 103913 w 529473"/>
                <a:gd name="connsiteY36" fmla="*/ 204096 h 1046339"/>
                <a:gd name="connsiteX37" fmla="*/ 96727 w 529473"/>
                <a:gd name="connsiteY37" fmla="*/ 218467 h 1046339"/>
                <a:gd name="connsiteX38" fmla="*/ 96727 w 529473"/>
                <a:gd name="connsiteY38" fmla="*/ 245571 h 1046339"/>
                <a:gd name="connsiteX39" fmla="*/ 85508 w 529473"/>
                <a:gd name="connsiteY39" fmla="*/ 266246 h 1046339"/>
                <a:gd name="connsiteX40" fmla="*/ 85508 w 529473"/>
                <a:gd name="connsiteY40" fmla="*/ 294863 h 1046339"/>
                <a:gd name="connsiteX41" fmla="*/ 94332 w 529473"/>
                <a:gd name="connsiteY41" fmla="*/ 321210 h 1046339"/>
                <a:gd name="connsiteX42" fmla="*/ 100635 w 529473"/>
                <a:gd name="connsiteY42" fmla="*/ 344280 h 1046339"/>
                <a:gd name="connsiteX43" fmla="*/ 93450 w 529473"/>
                <a:gd name="connsiteY43" fmla="*/ 366594 h 1046339"/>
                <a:gd name="connsiteX44" fmla="*/ 85508 w 529473"/>
                <a:gd name="connsiteY44" fmla="*/ 385756 h 1046339"/>
                <a:gd name="connsiteX45" fmla="*/ 85508 w 529473"/>
                <a:gd name="connsiteY45" fmla="*/ 419163 h 1046339"/>
                <a:gd name="connsiteX46" fmla="*/ 65589 w 529473"/>
                <a:gd name="connsiteY46" fmla="*/ 445510 h 1046339"/>
                <a:gd name="connsiteX47" fmla="*/ 66346 w 529473"/>
                <a:gd name="connsiteY47" fmla="*/ 480556 h 1046339"/>
                <a:gd name="connsiteX48" fmla="*/ 72775 w 529473"/>
                <a:gd name="connsiteY48" fmla="*/ 495684 h 1046339"/>
                <a:gd name="connsiteX49" fmla="*/ 57647 w 529473"/>
                <a:gd name="connsiteY49" fmla="*/ 506022 h 1046339"/>
                <a:gd name="connsiteX50" fmla="*/ 56008 w 529473"/>
                <a:gd name="connsiteY50" fmla="*/ 525940 h 1046339"/>
                <a:gd name="connsiteX51" fmla="*/ 48823 w 529473"/>
                <a:gd name="connsiteY51" fmla="*/ 542707 h 1046339"/>
                <a:gd name="connsiteX52" fmla="*/ 41637 w 529473"/>
                <a:gd name="connsiteY52" fmla="*/ 560986 h 1046339"/>
                <a:gd name="connsiteX53" fmla="*/ 47184 w 529473"/>
                <a:gd name="connsiteY53" fmla="*/ 579265 h 1046339"/>
                <a:gd name="connsiteX54" fmla="*/ 45545 w 529473"/>
                <a:gd name="connsiteY54" fmla="*/ 608008 h 1046339"/>
                <a:gd name="connsiteX55" fmla="*/ 41637 w 529473"/>
                <a:gd name="connsiteY55" fmla="*/ 635869 h 1046339"/>
                <a:gd name="connsiteX56" fmla="*/ 44032 w 529473"/>
                <a:gd name="connsiteY56" fmla="*/ 650240 h 1046339"/>
                <a:gd name="connsiteX57" fmla="*/ 48066 w 529473"/>
                <a:gd name="connsiteY57" fmla="*/ 667007 h 1046339"/>
                <a:gd name="connsiteX58" fmla="*/ 56008 w 529473"/>
                <a:gd name="connsiteY58" fmla="*/ 680496 h 1046339"/>
                <a:gd name="connsiteX59" fmla="*/ 60042 w 529473"/>
                <a:gd name="connsiteY59" fmla="*/ 692472 h 1046339"/>
                <a:gd name="connsiteX60" fmla="*/ 49705 w 529473"/>
                <a:gd name="connsiteY60" fmla="*/ 698019 h 1046339"/>
                <a:gd name="connsiteX61" fmla="*/ 53739 w 529473"/>
                <a:gd name="connsiteY61" fmla="*/ 715542 h 1046339"/>
                <a:gd name="connsiteX62" fmla="*/ 49705 w 529473"/>
                <a:gd name="connsiteY62" fmla="*/ 736216 h 1046339"/>
                <a:gd name="connsiteX63" fmla="*/ 48949 w 529473"/>
                <a:gd name="connsiteY63" fmla="*/ 756891 h 1046339"/>
                <a:gd name="connsiteX64" fmla="*/ 41007 w 529473"/>
                <a:gd name="connsiteY64" fmla="*/ 775170 h 1046339"/>
                <a:gd name="connsiteX65" fmla="*/ 29913 w 529473"/>
                <a:gd name="connsiteY65" fmla="*/ 792693 h 1046339"/>
                <a:gd name="connsiteX66" fmla="*/ 30669 w 529473"/>
                <a:gd name="connsiteY66" fmla="*/ 813368 h 1046339"/>
                <a:gd name="connsiteX67" fmla="*/ 19575 w 529473"/>
                <a:gd name="connsiteY67" fmla="*/ 831648 h 1046339"/>
                <a:gd name="connsiteX68" fmla="*/ 5204 w 529473"/>
                <a:gd name="connsiteY68" fmla="*/ 849171 h 1046339"/>
                <a:gd name="connsiteX69" fmla="*/ 5960 w 529473"/>
                <a:gd name="connsiteY69" fmla="*/ 873879 h 1046339"/>
                <a:gd name="connsiteX70" fmla="*/ 10751 w 529473"/>
                <a:gd name="connsiteY70" fmla="*/ 891402 h 1046339"/>
                <a:gd name="connsiteX71" fmla="*/ 35460 w 529473"/>
                <a:gd name="connsiteY71" fmla="*/ 899344 h 1046339"/>
                <a:gd name="connsiteX72" fmla="*/ 37098 w 529473"/>
                <a:gd name="connsiteY72" fmla="*/ 929600 h 1046339"/>
                <a:gd name="connsiteX73" fmla="*/ 49831 w 529473"/>
                <a:gd name="connsiteY73" fmla="*/ 940694 h 1046339"/>
                <a:gd name="connsiteX74" fmla="*/ 96853 w 529473"/>
                <a:gd name="connsiteY74" fmla="*/ 939937 h 1046339"/>
                <a:gd name="connsiteX75" fmla="*/ 111099 w 529473"/>
                <a:gd name="connsiteY75" fmla="*/ 948132 h 1046339"/>
                <a:gd name="connsiteX76" fmla="*/ 136312 w 529473"/>
                <a:gd name="connsiteY76" fmla="*/ 951536 h 1046339"/>
                <a:gd name="connsiteX77" fmla="*/ 122192 w 529473"/>
                <a:gd name="connsiteY77" fmla="*/ 926826 h 1046339"/>
                <a:gd name="connsiteX78" fmla="*/ 119293 w 529473"/>
                <a:gd name="connsiteY78" fmla="*/ 906782 h 1046339"/>
                <a:gd name="connsiteX79" fmla="*/ 124588 w 529473"/>
                <a:gd name="connsiteY79" fmla="*/ 882074 h 1046339"/>
                <a:gd name="connsiteX80" fmla="*/ 138707 w 529473"/>
                <a:gd name="connsiteY80" fmla="*/ 871484 h 1046339"/>
                <a:gd name="connsiteX81" fmla="*/ 155222 w 529473"/>
                <a:gd name="connsiteY81" fmla="*/ 852574 h 1046339"/>
                <a:gd name="connsiteX82" fmla="*/ 174005 w 529473"/>
                <a:gd name="connsiteY82" fmla="*/ 823201 h 1046339"/>
                <a:gd name="connsiteX83" fmla="*/ 205143 w 529473"/>
                <a:gd name="connsiteY83" fmla="*/ 797358 h 1046339"/>
                <a:gd name="connsiteX84" fmla="*/ 209808 w 529473"/>
                <a:gd name="connsiteY84" fmla="*/ 771515 h 1046339"/>
                <a:gd name="connsiteX85" fmla="*/ 183334 w 529473"/>
                <a:gd name="connsiteY85" fmla="*/ 764455 h 1046339"/>
                <a:gd name="connsiteX86" fmla="*/ 165055 w 529473"/>
                <a:gd name="connsiteY86" fmla="*/ 723862 h 1046339"/>
                <a:gd name="connsiteX87" fmla="*/ 208547 w 529473"/>
                <a:gd name="connsiteY87" fmla="*/ 699153 h 1046339"/>
                <a:gd name="connsiteX88" fmla="*/ 214976 w 529473"/>
                <a:gd name="connsiteY88" fmla="*/ 685034 h 1046339"/>
                <a:gd name="connsiteX89" fmla="*/ 222036 w 529473"/>
                <a:gd name="connsiteY89" fmla="*/ 666755 h 1046339"/>
                <a:gd name="connsiteX90" fmla="*/ 232625 w 529473"/>
                <a:gd name="connsiteY90" fmla="*/ 639650 h 1046339"/>
                <a:gd name="connsiteX91" fmla="*/ 239685 w 529473"/>
                <a:gd name="connsiteY91" fmla="*/ 630826 h 1046339"/>
                <a:gd name="connsiteX92" fmla="*/ 240820 w 529473"/>
                <a:gd name="connsiteY92" fmla="*/ 620237 h 1046339"/>
                <a:gd name="connsiteX93" fmla="*/ 255569 w 529473"/>
                <a:gd name="connsiteY93" fmla="*/ 629061 h 1046339"/>
                <a:gd name="connsiteX94" fmla="*/ 266159 w 529473"/>
                <a:gd name="connsiteY94" fmla="*/ 608512 h 1046339"/>
                <a:gd name="connsiteX95" fmla="*/ 247879 w 529473"/>
                <a:gd name="connsiteY95" fmla="*/ 613177 h 1046339"/>
                <a:gd name="connsiteX96" fmla="*/ 233130 w 529473"/>
                <a:gd name="connsiteY96" fmla="*/ 606117 h 1046339"/>
                <a:gd name="connsiteX97" fmla="*/ 228969 w 529473"/>
                <a:gd name="connsiteY97" fmla="*/ 586073 h 1046339"/>
                <a:gd name="connsiteX98" fmla="*/ 227835 w 529473"/>
                <a:gd name="connsiteY98" fmla="*/ 561364 h 1046339"/>
                <a:gd name="connsiteX99" fmla="*/ 270193 w 529473"/>
                <a:gd name="connsiteY99" fmla="*/ 572584 h 1046339"/>
                <a:gd name="connsiteX100" fmla="*/ 300827 w 529473"/>
                <a:gd name="connsiteY100" fmla="*/ 557330 h 1046339"/>
                <a:gd name="connsiteX101" fmla="*/ 303222 w 529473"/>
                <a:gd name="connsiteY101" fmla="*/ 531991 h 1046339"/>
                <a:gd name="connsiteX102" fmla="*/ 302087 w 529473"/>
                <a:gd name="connsiteY102" fmla="*/ 513081 h 1046339"/>
                <a:gd name="connsiteX103" fmla="*/ 311542 w 529473"/>
                <a:gd name="connsiteY103" fmla="*/ 502492 h 1046339"/>
                <a:gd name="connsiteX104" fmla="*/ 379743 w 529473"/>
                <a:gd name="connsiteY104" fmla="*/ 498332 h 1046339"/>
                <a:gd name="connsiteX105" fmla="*/ 430295 w 529473"/>
                <a:gd name="connsiteY105" fmla="*/ 473623 h 1046339"/>
                <a:gd name="connsiteX106" fmla="*/ 454374 w 529473"/>
                <a:gd name="connsiteY106" fmla="*/ 438955 h 1046339"/>
                <a:gd name="connsiteX107" fmla="*/ 443154 w 529473"/>
                <a:gd name="connsiteY107" fmla="*/ 421306 h 1046339"/>
                <a:gd name="connsiteX108" fmla="*/ 438490 w 529473"/>
                <a:gd name="connsiteY108" fmla="*/ 398362 h 1046339"/>
                <a:gd name="connsiteX109" fmla="*/ 423740 w 529473"/>
                <a:gd name="connsiteY109" fmla="*/ 382478 h 1046339"/>
                <a:gd name="connsiteX110" fmla="*/ 404956 w 529473"/>
                <a:gd name="connsiteY110" fmla="*/ 364199 h 1046339"/>
                <a:gd name="connsiteX111" fmla="*/ 414537 w 529473"/>
                <a:gd name="connsiteY111" fmla="*/ 362560 h 1046339"/>
                <a:gd name="connsiteX112" fmla="*/ 416554 w 529473"/>
                <a:gd name="connsiteY112" fmla="*/ 351466 h 1046339"/>
                <a:gd name="connsiteX113" fmla="*/ 408864 w 529473"/>
                <a:gd name="connsiteY113" fmla="*/ 335330 h 1046339"/>
                <a:gd name="connsiteX114" fmla="*/ 416050 w 529473"/>
                <a:gd name="connsiteY114" fmla="*/ 300788 h 1046339"/>
                <a:gd name="connsiteX115" fmla="*/ 425001 w 529473"/>
                <a:gd name="connsiteY115" fmla="*/ 255530 h 1046339"/>
                <a:gd name="connsiteX116" fmla="*/ 456643 w 529473"/>
                <a:gd name="connsiteY116" fmla="*/ 212668 h 1046339"/>
                <a:gd name="connsiteX117" fmla="*/ 502531 w 529473"/>
                <a:gd name="connsiteY117" fmla="*/ 164385 h 1046339"/>
                <a:gd name="connsiteX118" fmla="*/ 534677 w 529473"/>
                <a:gd name="connsiteY118" fmla="*/ 146484 h 1046339"/>
                <a:gd name="connsiteX119" fmla="*/ 529761 w 529473"/>
                <a:gd name="connsiteY119" fmla="*/ 106017 h 104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29473" h="1046339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7BBF057-B61C-4293-A5FB-67F5009D8FA3}"/>
                </a:ext>
              </a:extLst>
            </p:cNvPr>
            <p:cNvSpPr/>
            <p:nvPr/>
          </p:nvSpPr>
          <p:spPr>
            <a:xfrm>
              <a:off x="3769083" y="5047949"/>
              <a:ext cx="226917" cy="1197618"/>
            </a:xfrm>
            <a:custGeom>
              <a:avLst/>
              <a:gdLst>
                <a:gd name="connsiteX0" fmla="*/ 106785 w 226917"/>
                <a:gd name="connsiteY0" fmla="*/ 1062920 h 1197617"/>
                <a:gd name="connsiteX1" fmla="*/ 94053 w 226917"/>
                <a:gd name="connsiteY1" fmla="*/ 1051827 h 1197617"/>
                <a:gd name="connsiteX2" fmla="*/ 92414 w 226917"/>
                <a:gd name="connsiteY2" fmla="*/ 1021571 h 1197617"/>
                <a:gd name="connsiteX3" fmla="*/ 67705 w 226917"/>
                <a:gd name="connsiteY3" fmla="*/ 1013629 h 1197617"/>
                <a:gd name="connsiteX4" fmla="*/ 62915 w 226917"/>
                <a:gd name="connsiteY4" fmla="*/ 996106 h 1197617"/>
                <a:gd name="connsiteX5" fmla="*/ 62158 w 226917"/>
                <a:gd name="connsiteY5" fmla="*/ 971397 h 1197617"/>
                <a:gd name="connsiteX6" fmla="*/ 76530 w 226917"/>
                <a:gd name="connsiteY6" fmla="*/ 953874 h 1197617"/>
                <a:gd name="connsiteX7" fmla="*/ 87623 w 226917"/>
                <a:gd name="connsiteY7" fmla="*/ 935595 h 1197617"/>
                <a:gd name="connsiteX8" fmla="*/ 86867 w 226917"/>
                <a:gd name="connsiteY8" fmla="*/ 914920 h 1197617"/>
                <a:gd name="connsiteX9" fmla="*/ 97961 w 226917"/>
                <a:gd name="connsiteY9" fmla="*/ 897397 h 1197617"/>
                <a:gd name="connsiteX10" fmla="*/ 105903 w 226917"/>
                <a:gd name="connsiteY10" fmla="*/ 879118 h 1197617"/>
                <a:gd name="connsiteX11" fmla="*/ 106659 w 226917"/>
                <a:gd name="connsiteY11" fmla="*/ 858443 h 1197617"/>
                <a:gd name="connsiteX12" fmla="*/ 110693 w 226917"/>
                <a:gd name="connsiteY12" fmla="*/ 837768 h 1197617"/>
                <a:gd name="connsiteX13" fmla="*/ 106659 w 226917"/>
                <a:gd name="connsiteY13" fmla="*/ 820245 h 1197617"/>
                <a:gd name="connsiteX14" fmla="*/ 116997 w 226917"/>
                <a:gd name="connsiteY14" fmla="*/ 814698 h 1197617"/>
                <a:gd name="connsiteX15" fmla="*/ 112963 w 226917"/>
                <a:gd name="connsiteY15" fmla="*/ 802722 h 1197617"/>
                <a:gd name="connsiteX16" fmla="*/ 105020 w 226917"/>
                <a:gd name="connsiteY16" fmla="*/ 789233 h 1197617"/>
                <a:gd name="connsiteX17" fmla="*/ 100986 w 226917"/>
                <a:gd name="connsiteY17" fmla="*/ 772466 h 1197617"/>
                <a:gd name="connsiteX18" fmla="*/ 98591 w 226917"/>
                <a:gd name="connsiteY18" fmla="*/ 758095 h 1197617"/>
                <a:gd name="connsiteX19" fmla="*/ 102499 w 226917"/>
                <a:gd name="connsiteY19" fmla="*/ 730235 h 1197617"/>
                <a:gd name="connsiteX20" fmla="*/ 104138 w 226917"/>
                <a:gd name="connsiteY20" fmla="*/ 701492 h 1197617"/>
                <a:gd name="connsiteX21" fmla="*/ 98591 w 226917"/>
                <a:gd name="connsiteY21" fmla="*/ 683213 h 1197617"/>
                <a:gd name="connsiteX22" fmla="*/ 105777 w 226917"/>
                <a:gd name="connsiteY22" fmla="*/ 664933 h 1197617"/>
                <a:gd name="connsiteX23" fmla="*/ 112963 w 226917"/>
                <a:gd name="connsiteY23" fmla="*/ 648167 h 1197617"/>
                <a:gd name="connsiteX24" fmla="*/ 114601 w 226917"/>
                <a:gd name="connsiteY24" fmla="*/ 628248 h 1197617"/>
                <a:gd name="connsiteX25" fmla="*/ 129729 w 226917"/>
                <a:gd name="connsiteY25" fmla="*/ 617911 h 1197617"/>
                <a:gd name="connsiteX26" fmla="*/ 123300 w 226917"/>
                <a:gd name="connsiteY26" fmla="*/ 602783 h 1197617"/>
                <a:gd name="connsiteX27" fmla="*/ 122544 w 226917"/>
                <a:gd name="connsiteY27" fmla="*/ 567737 h 1197617"/>
                <a:gd name="connsiteX28" fmla="*/ 142462 w 226917"/>
                <a:gd name="connsiteY28" fmla="*/ 541389 h 1197617"/>
                <a:gd name="connsiteX29" fmla="*/ 142462 w 226917"/>
                <a:gd name="connsiteY29" fmla="*/ 507982 h 1197617"/>
                <a:gd name="connsiteX30" fmla="*/ 150404 w 226917"/>
                <a:gd name="connsiteY30" fmla="*/ 488820 h 1197617"/>
                <a:gd name="connsiteX31" fmla="*/ 157590 w 226917"/>
                <a:gd name="connsiteY31" fmla="*/ 466507 h 1197617"/>
                <a:gd name="connsiteX32" fmla="*/ 151286 w 226917"/>
                <a:gd name="connsiteY32" fmla="*/ 443437 h 1197617"/>
                <a:gd name="connsiteX33" fmla="*/ 142462 w 226917"/>
                <a:gd name="connsiteY33" fmla="*/ 417089 h 1197617"/>
                <a:gd name="connsiteX34" fmla="*/ 142462 w 226917"/>
                <a:gd name="connsiteY34" fmla="*/ 388473 h 1197617"/>
                <a:gd name="connsiteX35" fmla="*/ 153682 w 226917"/>
                <a:gd name="connsiteY35" fmla="*/ 367798 h 1197617"/>
                <a:gd name="connsiteX36" fmla="*/ 153682 w 226917"/>
                <a:gd name="connsiteY36" fmla="*/ 340694 h 1197617"/>
                <a:gd name="connsiteX37" fmla="*/ 160867 w 226917"/>
                <a:gd name="connsiteY37" fmla="*/ 326323 h 1197617"/>
                <a:gd name="connsiteX38" fmla="*/ 172844 w 226917"/>
                <a:gd name="connsiteY38" fmla="*/ 302370 h 1197617"/>
                <a:gd name="connsiteX39" fmla="*/ 180786 w 226917"/>
                <a:gd name="connsiteY39" fmla="*/ 280057 h 1197617"/>
                <a:gd name="connsiteX40" fmla="*/ 196670 w 226917"/>
                <a:gd name="connsiteY40" fmla="*/ 267324 h 1197617"/>
                <a:gd name="connsiteX41" fmla="*/ 195913 w 226917"/>
                <a:gd name="connsiteY41" fmla="*/ 249801 h 1197617"/>
                <a:gd name="connsiteX42" fmla="*/ 193518 w 226917"/>
                <a:gd name="connsiteY42" fmla="*/ 221184 h 1197617"/>
                <a:gd name="connsiteX43" fmla="*/ 195157 w 226917"/>
                <a:gd name="connsiteY43" fmla="*/ 202022 h 1197617"/>
                <a:gd name="connsiteX44" fmla="*/ 225413 w 226917"/>
                <a:gd name="connsiteY44" fmla="*/ 178070 h 1197617"/>
                <a:gd name="connsiteX45" fmla="*/ 230833 w 226917"/>
                <a:gd name="connsiteY45" fmla="*/ 147058 h 1197617"/>
                <a:gd name="connsiteX46" fmla="*/ 214193 w 226917"/>
                <a:gd name="connsiteY46" fmla="*/ 152227 h 1197617"/>
                <a:gd name="connsiteX47" fmla="*/ 207890 w 226917"/>
                <a:gd name="connsiteY47" fmla="*/ 123232 h 1197617"/>
                <a:gd name="connsiteX48" fmla="*/ 198435 w 226917"/>
                <a:gd name="connsiteY48" fmla="*/ 98901 h 1197617"/>
                <a:gd name="connsiteX49" fmla="*/ 188980 w 226917"/>
                <a:gd name="connsiteY49" fmla="*/ 76966 h 1197617"/>
                <a:gd name="connsiteX50" fmla="*/ 194527 w 226917"/>
                <a:gd name="connsiteY50" fmla="*/ 58182 h 1197617"/>
                <a:gd name="connsiteX51" fmla="*/ 183559 w 226917"/>
                <a:gd name="connsiteY51" fmla="*/ 43306 h 1197617"/>
                <a:gd name="connsiteX52" fmla="*/ 177256 w 226917"/>
                <a:gd name="connsiteY52" fmla="*/ 15068 h 1197617"/>
                <a:gd name="connsiteX53" fmla="*/ 165532 w 226917"/>
                <a:gd name="connsiteY53" fmla="*/ 3344 h 1197617"/>
                <a:gd name="connsiteX54" fmla="*/ 154564 w 226917"/>
                <a:gd name="connsiteY54" fmla="*/ 24523 h 1197617"/>
                <a:gd name="connsiteX55" fmla="*/ 148765 w 226917"/>
                <a:gd name="connsiteY55" fmla="*/ 28683 h 1197617"/>
                <a:gd name="connsiteX56" fmla="*/ 149017 w 226917"/>
                <a:gd name="connsiteY56" fmla="*/ 52509 h 1197617"/>
                <a:gd name="connsiteX57" fmla="*/ 150782 w 226917"/>
                <a:gd name="connsiteY57" fmla="*/ 120836 h 1197617"/>
                <a:gd name="connsiteX58" fmla="*/ 140193 w 226917"/>
                <a:gd name="connsiteY58" fmla="*/ 160799 h 1197617"/>
                <a:gd name="connsiteX59" fmla="*/ 143723 w 226917"/>
                <a:gd name="connsiteY59" fmla="*/ 176053 h 1197617"/>
                <a:gd name="connsiteX60" fmla="*/ 140823 w 226917"/>
                <a:gd name="connsiteY60" fmla="*/ 211351 h 1197617"/>
                <a:gd name="connsiteX61" fmla="*/ 129099 w 226917"/>
                <a:gd name="connsiteY61" fmla="*/ 271989 h 1197617"/>
                <a:gd name="connsiteX62" fmla="*/ 122039 w 226917"/>
                <a:gd name="connsiteY62" fmla="*/ 299597 h 1197617"/>
                <a:gd name="connsiteX63" fmla="*/ 110315 w 226917"/>
                <a:gd name="connsiteY63" fmla="*/ 322540 h 1197617"/>
                <a:gd name="connsiteX64" fmla="*/ 120274 w 226917"/>
                <a:gd name="connsiteY64" fmla="*/ 354309 h 1197617"/>
                <a:gd name="connsiteX65" fmla="*/ 110315 w 226917"/>
                <a:gd name="connsiteY65" fmla="*/ 383178 h 1197617"/>
                <a:gd name="connsiteX66" fmla="*/ 110315 w 226917"/>
                <a:gd name="connsiteY66" fmla="*/ 441420 h 1197617"/>
                <a:gd name="connsiteX67" fmla="*/ 104390 w 226917"/>
                <a:gd name="connsiteY67" fmla="*/ 459699 h 1197617"/>
                <a:gd name="connsiteX68" fmla="*/ 94935 w 226917"/>
                <a:gd name="connsiteY68" fmla="*/ 492728 h 1197617"/>
                <a:gd name="connsiteX69" fmla="*/ 74387 w 226917"/>
                <a:gd name="connsiteY69" fmla="*/ 549205 h 1197617"/>
                <a:gd name="connsiteX70" fmla="*/ 62032 w 226917"/>
                <a:gd name="connsiteY70" fmla="*/ 570384 h 1197617"/>
                <a:gd name="connsiteX71" fmla="*/ 58502 w 226917"/>
                <a:gd name="connsiteY71" fmla="*/ 589798 h 1197617"/>
                <a:gd name="connsiteX72" fmla="*/ 62032 w 226917"/>
                <a:gd name="connsiteY72" fmla="*/ 623332 h 1197617"/>
                <a:gd name="connsiteX73" fmla="*/ 63167 w 226917"/>
                <a:gd name="connsiteY73" fmla="*/ 650436 h 1197617"/>
                <a:gd name="connsiteX74" fmla="*/ 54973 w 226917"/>
                <a:gd name="connsiteY74" fmla="*/ 672749 h 1197617"/>
                <a:gd name="connsiteX75" fmla="*/ 51443 w 226917"/>
                <a:gd name="connsiteY75" fmla="*/ 703887 h 1197617"/>
                <a:gd name="connsiteX76" fmla="*/ 49048 w 226917"/>
                <a:gd name="connsiteY76" fmla="*/ 719771 h 1197617"/>
                <a:gd name="connsiteX77" fmla="*/ 37828 w 226917"/>
                <a:gd name="connsiteY77" fmla="*/ 748640 h 1197617"/>
                <a:gd name="connsiteX78" fmla="*/ 50182 w 226917"/>
                <a:gd name="connsiteY78" fmla="*/ 766289 h 1197617"/>
                <a:gd name="connsiteX79" fmla="*/ 61906 w 226917"/>
                <a:gd name="connsiteY79" fmla="*/ 718637 h 1197617"/>
                <a:gd name="connsiteX80" fmla="*/ 71865 w 226917"/>
                <a:gd name="connsiteY80" fmla="*/ 708678 h 1197617"/>
                <a:gd name="connsiteX81" fmla="*/ 78925 w 226917"/>
                <a:gd name="connsiteY81" fmla="*/ 718637 h 1197617"/>
                <a:gd name="connsiteX82" fmla="*/ 80690 w 226917"/>
                <a:gd name="connsiteY82" fmla="*/ 730361 h 1197617"/>
                <a:gd name="connsiteX83" fmla="*/ 78295 w 226917"/>
                <a:gd name="connsiteY83" fmla="*/ 752800 h 1197617"/>
                <a:gd name="connsiteX84" fmla="*/ 71865 w 226917"/>
                <a:gd name="connsiteY84" fmla="*/ 773979 h 1197617"/>
                <a:gd name="connsiteX85" fmla="*/ 67201 w 226917"/>
                <a:gd name="connsiteY85" fmla="*/ 790998 h 1197617"/>
                <a:gd name="connsiteX86" fmla="*/ 68336 w 226917"/>
                <a:gd name="connsiteY86" fmla="*/ 803983 h 1197617"/>
                <a:gd name="connsiteX87" fmla="*/ 67705 w 226917"/>
                <a:gd name="connsiteY87" fmla="*/ 815203 h 1197617"/>
                <a:gd name="connsiteX88" fmla="*/ 68840 w 226917"/>
                <a:gd name="connsiteY88" fmla="*/ 831087 h 1197617"/>
                <a:gd name="connsiteX89" fmla="*/ 55351 w 226917"/>
                <a:gd name="connsiteY89" fmla="*/ 838777 h 1197617"/>
                <a:gd name="connsiteX90" fmla="*/ 57746 w 226917"/>
                <a:gd name="connsiteY90" fmla="*/ 856426 h 1197617"/>
                <a:gd name="connsiteX91" fmla="*/ 40727 w 226917"/>
                <a:gd name="connsiteY91" fmla="*/ 849366 h 1197617"/>
                <a:gd name="connsiteX92" fmla="*/ 52451 w 226917"/>
                <a:gd name="connsiteY92" fmla="*/ 831717 h 1197617"/>
                <a:gd name="connsiteX93" fmla="*/ 38332 w 226917"/>
                <a:gd name="connsiteY93" fmla="*/ 812303 h 1197617"/>
                <a:gd name="connsiteX94" fmla="*/ 47157 w 226917"/>
                <a:gd name="connsiteY94" fmla="*/ 833482 h 1197617"/>
                <a:gd name="connsiteX95" fmla="*/ 33037 w 226917"/>
                <a:gd name="connsiteY95" fmla="*/ 839911 h 1197617"/>
                <a:gd name="connsiteX96" fmla="*/ 17784 w 226917"/>
                <a:gd name="connsiteY96" fmla="*/ 851131 h 1197617"/>
                <a:gd name="connsiteX97" fmla="*/ 18918 w 226917"/>
                <a:gd name="connsiteY97" fmla="*/ 864116 h 1197617"/>
                <a:gd name="connsiteX98" fmla="*/ 2404 w 226917"/>
                <a:gd name="connsiteY98" fmla="*/ 880000 h 1197617"/>
                <a:gd name="connsiteX99" fmla="*/ 8833 w 226917"/>
                <a:gd name="connsiteY99" fmla="*/ 881134 h 1197617"/>
                <a:gd name="connsiteX100" fmla="*/ 21187 w 226917"/>
                <a:gd name="connsiteY100" fmla="*/ 881134 h 1197617"/>
                <a:gd name="connsiteX101" fmla="*/ 36441 w 226917"/>
                <a:gd name="connsiteY101" fmla="*/ 882900 h 1197617"/>
                <a:gd name="connsiteX102" fmla="*/ 38836 w 226917"/>
                <a:gd name="connsiteY102" fmla="*/ 896389 h 1197617"/>
                <a:gd name="connsiteX103" fmla="*/ 30642 w 226917"/>
                <a:gd name="connsiteY103" fmla="*/ 912903 h 1197617"/>
                <a:gd name="connsiteX104" fmla="*/ 55351 w 226917"/>
                <a:gd name="connsiteY104" fmla="*/ 915298 h 1197617"/>
                <a:gd name="connsiteX105" fmla="*/ 55981 w 226917"/>
                <a:gd name="connsiteY105" fmla="*/ 925888 h 1197617"/>
                <a:gd name="connsiteX106" fmla="*/ 38332 w 226917"/>
                <a:gd name="connsiteY106" fmla="*/ 921727 h 1197617"/>
                <a:gd name="connsiteX107" fmla="*/ 22448 w 226917"/>
                <a:gd name="connsiteY107" fmla="*/ 922862 h 1197617"/>
                <a:gd name="connsiteX108" fmla="*/ 4799 w 226917"/>
                <a:gd name="connsiteY108" fmla="*/ 937612 h 1197617"/>
                <a:gd name="connsiteX109" fmla="*/ 14758 w 226917"/>
                <a:gd name="connsiteY109" fmla="*/ 949336 h 1197617"/>
                <a:gd name="connsiteX110" fmla="*/ 27743 w 226917"/>
                <a:gd name="connsiteY110" fmla="*/ 941142 h 1197617"/>
                <a:gd name="connsiteX111" fmla="*/ 38962 w 226917"/>
                <a:gd name="connsiteY111" fmla="*/ 942276 h 1197617"/>
                <a:gd name="connsiteX112" fmla="*/ 25473 w 226917"/>
                <a:gd name="connsiteY112" fmla="*/ 953496 h 1197617"/>
                <a:gd name="connsiteX113" fmla="*/ 11354 w 226917"/>
                <a:gd name="connsiteY113" fmla="*/ 969380 h 1197617"/>
                <a:gd name="connsiteX114" fmla="*/ 17279 w 226917"/>
                <a:gd name="connsiteY114" fmla="*/ 980600 h 1197617"/>
                <a:gd name="connsiteX115" fmla="*/ 23709 w 226917"/>
                <a:gd name="connsiteY115" fmla="*/ 988794 h 1197617"/>
                <a:gd name="connsiteX116" fmla="*/ 31903 w 226917"/>
                <a:gd name="connsiteY116" fmla="*/ 978205 h 1197617"/>
                <a:gd name="connsiteX117" fmla="*/ 43123 w 226917"/>
                <a:gd name="connsiteY117" fmla="*/ 965850 h 1197617"/>
                <a:gd name="connsiteX118" fmla="*/ 39593 w 226917"/>
                <a:gd name="connsiteY118" fmla="*/ 984634 h 1197617"/>
                <a:gd name="connsiteX119" fmla="*/ 35433 w 226917"/>
                <a:gd name="connsiteY119" fmla="*/ 1004678 h 1197617"/>
                <a:gd name="connsiteX120" fmla="*/ 28373 w 226917"/>
                <a:gd name="connsiteY120" fmla="*/ 1014638 h 1197617"/>
                <a:gd name="connsiteX121" fmla="*/ 19548 w 226917"/>
                <a:gd name="connsiteY121" fmla="*/ 1021697 h 1197617"/>
                <a:gd name="connsiteX122" fmla="*/ 18918 w 226917"/>
                <a:gd name="connsiteY122" fmla="*/ 1037581 h 1197617"/>
                <a:gd name="connsiteX123" fmla="*/ 33037 w 226917"/>
                <a:gd name="connsiteY123" fmla="*/ 1033421 h 1197617"/>
                <a:gd name="connsiteX124" fmla="*/ 46526 w 226917"/>
                <a:gd name="connsiteY124" fmla="*/ 1034051 h 1197617"/>
                <a:gd name="connsiteX125" fmla="*/ 51821 w 226917"/>
                <a:gd name="connsiteY125" fmla="*/ 1042876 h 1197617"/>
                <a:gd name="connsiteX126" fmla="*/ 39467 w 226917"/>
                <a:gd name="connsiteY126" fmla="*/ 1055230 h 1197617"/>
                <a:gd name="connsiteX127" fmla="*/ 55351 w 226917"/>
                <a:gd name="connsiteY127" fmla="*/ 1056995 h 1197617"/>
                <a:gd name="connsiteX128" fmla="*/ 64175 w 226917"/>
                <a:gd name="connsiteY128" fmla="*/ 1054096 h 1197617"/>
                <a:gd name="connsiteX129" fmla="*/ 81194 w 226917"/>
                <a:gd name="connsiteY129" fmla="*/ 1060021 h 1197617"/>
                <a:gd name="connsiteX130" fmla="*/ 57620 w 226917"/>
                <a:gd name="connsiteY130" fmla="*/ 1069476 h 1197617"/>
                <a:gd name="connsiteX131" fmla="*/ 49930 w 226917"/>
                <a:gd name="connsiteY131" fmla="*/ 1085360 h 1197617"/>
                <a:gd name="connsiteX132" fmla="*/ 69344 w 226917"/>
                <a:gd name="connsiteY132" fmla="*/ 1078931 h 1197617"/>
                <a:gd name="connsiteX133" fmla="*/ 109937 w 226917"/>
                <a:gd name="connsiteY133" fmla="*/ 1081326 h 1197617"/>
                <a:gd name="connsiteX134" fmla="*/ 93423 w 226917"/>
                <a:gd name="connsiteY134" fmla="*/ 1086621 h 1197617"/>
                <a:gd name="connsiteX135" fmla="*/ 76908 w 226917"/>
                <a:gd name="connsiteY135" fmla="*/ 1089646 h 1197617"/>
                <a:gd name="connsiteX136" fmla="*/ 62158 w 226917"/>
                <a:gd name="connsiteY136" fmla="*/ 1099101 h 1197617"/>
                <a:gd name="connsiteX137" fmla="*/ 62789 w 226917"/>
                <a:gd name="connsiteY137" fmla="*/ 1109690 h 1197617"/>
                <a:gd name="connsiteX138" fmla="*/ 86867 w 226917"/>
                <a:gd name="connsiteY138" fmla="*/ 1099732 h 1197617"/>
                <a:gd name="connsiteX139" fmla="*/ 116871 w 226917"/>
                <a:gd name="connsiteY139" fmla="*/ 1093807 h 1197617"/>
                <a:gd name="connsiteX140" fmla="*/ 96826 w 226917"/>
                <a:gd name="connsiteY140" fmla="*/ 1104900 h 1197617"/>
                <a:gd name="connsiteX141" fmla="*/ 83337 w 226917"/>
                <a:gd name="connsiteY141" fmla="*/ 1117885 h 1197617"/>
                <a:gd name="connsiteX142" fmla="*/ 55099 w 226917"/>
                <a:gd name="connsiteY142" fmla="*/ 1114355 h 1197617"/>
                <a:gd name="connsiteX143" fmla="*/ 57998 w 226917"/>
                <a:gd name="connsiteY143" fmla="*/ 1132004 h 1197617"/>
                <a:gd name="connsiteX144" fmla="*/ 80942 w 226917"/>
                <a:gd name="connsiteY144" fmla="*/ 1137299 h 1197617"/>
                <a:gd name="connsiteX145" fmla="*/ 97961 w 226917"/>
                <a:gd name="connsiteY145" fmla="*/ 1144358 h 1197617"/>
                <a:gd name="connsiteX146" fmla="*/ 93297 w 226917"/>
                <a:gd name="connsiteY146" fmla="*/ 1135534 h 1197617"/>
                <a:gd name="connsiteX147" fmla="*/ 103886 w 226917"/>
                <a:gd name="connsiteY147" fmla="*/ 1127844 h 1197617"/>
                <a:gd name="connsiteX148" fmla="*/ 124434 w 226917"/>
                <a:gd name="connsiteY148" fmla="*/ 1109060 h 1197617"/>
                <a:gd name="connsiteX149" fmla="*/ 148009 w 226917"/>
                <a:gd name="connsiteY149" fmla="*/ 1083721 h 1197617"/>
                <a:gd name="connsiteX150" fmla="*/ 144479 w 226917"/>
                <a:gd name="connsiteY150" fmla="*/ 1096706 h 1197617"/>
                <a:gd name="connsiteX151" fmla="*/ 140319 w 226917"/>
                <a:gd name="connsiteY151" fmla="*/ 1111960 h 1197617"/>
                <a:gd name="connsiteX152" fmla="*/ 164397 w 226917"/>
                <a:gd name="connsiteY152" fmla="*/ 1113094 h 1197617"/>
                <a:gd name="connsiteX153" fmla="*/ 149647 w 226917"/>
                <a:gd name="connsiteY153" fmla="*/ 1124818 h 1197617"/>
                <a:gd name="connsiteX154" fmla="*/ 150782 w 226917"/>
                <a:gd name="connsiteY154" fmla="*/ 1143602 h 1197617"/>
                <a:gd name="connsiteX155" fmla="*/ 139562 w 226917"/>
                <a:gd name="connsiteY155" fmla="*/ 1121793 h 1197617"/>
                <a:gd name="connsiteX156" fmla="*/ 134268 w 226917"/>
                <a:gd name="connsiteY156" fmla="*/ 1138307 h 1197617"/>
                <a:gd name="connsiteX157" fmla="*/ 121283 w 226917"/>
                <a:gd name="connsiteY157" fmla="*/ 1133517 h 1197617"/>
                <a:gd name="connsiteX158" fmla="*/ 114223 w 226917"/>
                <a:gd name="connsiteY158" fmla="*/ 1143476 h 1197617"/>
                <a:gd name="connsiteX159" fmla="*/ 100734 w 226917"/>
                <a:gd name="connsiteY159" fmla="*/ 1154066 h 1197617"/>
                <a:gd name="connsiteX160" fmla="*/ 120148 w 226917"/>
                <a:gd name="connsiteY160" fmla="*/ 1158226 h 1197617"/>
                <a:gd name="connsiteX161" fmla="*/ 133637 w 226917"/>
                <a:gd name="connsiteY161" fmla="*/ 1181800 h 1197617"/>
                <a:gd name="connsiteX162" fmla="*/ 143092 w 226917"/>
                <a:gd name="connsiteY162" fmla="*/ 1161251 h 1197617"/>
                <a:gd name="connsiteX163" fmla="*/ 161876 w 226917"/>
                <a:gd name="connsiteY163" fmla="*/ 1185960 h 1197617"/>
                <a:gd name="connsiteX164" fmla="*/ 171331 w 226917"/>
                <a:gd name="connsiteY164" fmla="*/ 1176505 h 1197617"/>
                <a:gd name="connsiteX165" fmla="*/ 198939 w 226917"/>
                <a:gd name="connsiteY165" fmla="*/ 1196549 h 1197617"/>
                <a:gd name="connsiteX166" fmla="*/ 195409 w 226917"/>
                <a:gd name="connsiteY166" fmla="*/ 1178900 h 1197617"/>
                <a:gd name="connsiteX167" fmla="*/ 210663 w 226917"/>
                <a:gd name="connsiteY167" fmla="*/ 1178900 h 1197617"/>
                <a:gd name="connsiteX168" fmla="*/ 228312 w 226917"/>
                <a:gd name="connsiteY168" fmla="*/ 1176505 h 1197617"/>
                <a:gd name="connsiteX169" fmla="*/ 232724 w 226917"/>
                <a:gd name="connsiteY169" fmla="*/ 1174866 h 1197617"/>
                <a:gd name="connsiteX170" fmla="*/ 187971 w 226917"/>
                <a:gd name="connsiteY170" fmla="*/ 1172471 h 1197617"/>
                <a:gd name="connsiteX171" fmla="*/ 187845 w 226917"/>
                <a:gd name="connsiteY171" fmla="*/ 1085108 h 1197617"/>
                <a:gd name="connsiteX172" fmla="*/ 185954 w 226917"/>
                <a:gd name="connsiteY172" fmla="*/ 1084730 h 1197617"/>
                <a:gd name="connsiteX173" fmla="*/ 164145 w 226917"/>
                <a:gd name="connsiteY173" fmla="*/ 1074771 h 1197617"/>
                <a:gd name="connsiteX174" fmla="*/ 167297 w 226917"/>
                <a:gd name="connsiteY174" fmla="*/ 1070863 h 1197617"/>
                <a:gd name="connsiteX175" fmla="*/ 153051 w 226917"/>
                <a:gd name="connsiteY175" fmla="*/ 1062668 h 1197617"/>
                <a:gd name="connsiteX176" fmla="*/ 106785 w 226917"/>
                <a:gd name="connsiteY176" fmla="*/ 1062920 h 119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6917" h="1197617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842271ED-562E-48E0-B267-87CB9E399F6C}"/>
                </a:ext>
              </a:extLst>
            </p:cNvPr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>
                <a:gd name="connsiteX0" fmla="*/ 227894 w 226917"/>
                <a:gd name="connsiteY0" fmla="*/ 129496 h 226917"/>
                <a:gd name="connsiteX1" fmla="*/ 205580 w 226917"/>
                <a:gd name="connsiteY1" fmla="*/ 134287 h 226917"/>
                <a:gd name="connsiteX2" fmla="*/ 192848 w 226917"/>
                <a:gd name="connsiteY2" fmla="*/ 104914 h 226917"/>
                <a:gd name="connsiteX3" fmla="*/ 174569 w 226917"/>
                <a:gd name="connsiteY3" fmla="*/ 82600 h 226917"/>
                <a:gd name="connsiteX4" fmla="*/ 151499 w 226917"/>
                <a:gd name="connsiteY4" fmla="*/ 80205 h 226917"/>
                <a:gd name="connsiteX5" fmla="*/ 137884 w 226917"/>
                <a:gd name="connsiteY5" fmla="*/ 58648 h 226917"/>
                <a:gd name="connsiteX6" fmla="*/ 133093 w 226917"/>
                <a:gd name="connsiteY6" fmla="*/ 25997 h 226917"/>
                <a:gd name="connsiteX7" fmla="*/ 131959 w 226917"/>
                <a:gd name="connsiteY7" fmla="*/ 11751 h 226917"/>
                <a:gd name="connsiteX8" fmla="*/ 127546 w 226917"/>
                <a:gd name="connsiteY8" fmla="*/ 13390 h 226917"/>
                <a:gd name="connsiteX9" fmla="*/ 102459 w 226917"/>
                <a:gd name="connsiteY9" fmla="*/ 2423 h 226917"/>
                <a:gd name="connsiteX10" fmla="*/ 71825 w 226917"/>
                <a:gd name="connsiteY10" fmla="*/ 5574 h 226917"/>
                <a:gd name="connsiteX11" fmla="*/ 39679 w 226917"/>
                <a:gd name="connsiteY11" fmla="*/ 11121 h 226917"/>
                <a:gd name="connsiteX12" fmla="*/ 19256 w 226917"/>
                <a:gd name="connsiteY12" fmla="*/ 36208 h 226917"/>
                <a:gd name="connsiteX13" fmla="*/ 11440 w 226917"/>
                <a:gd name="connsiteY13" fmla="*/ 77053 h 226917"/>
                <a:gd name="connsiteX14" fmla="*/ 2364 w 226917"/>
                <a:gd name="connsiteY14" fmla="*/ 76801 h 226917"/>
                <a:gd name="connsiteX15" fmla="*/ 39175 w 226917"/>
                <a:gd name="connsiteY15" fmla="*/ 114495 h 226917"/>
                <a:gd name="connsiteX16" fmla="*/ 68674 w 226917"/>
                <a:gd name="connsiteY16" fmla="*/ 132774 h 226917"/>
                <a:gd name="connsiteX17" fmla="*/ 98173 w 226917"/>
                <a:gd name="connsiteY17" fmla="*/ 147902 h 226917"/>
                <a:gd name="connsiteX18" fmla="*/ 147591 w 226917"/>
                <a:gd name="connsiteY18" fmla="*/ 172610 h 226917"/>
                <a:gd name="connsiteX19" fmla="*/ 126916 w 226917"/>
                <a:gd name="connsiteY19" fmla="*/ 208413 h 226917"/>
                <a:gd name="connsiteX20" fmla="*/ 118091 w 226917"/>
                <a:gd name="connsiteY20" fmla="*/ 225936 h 226917"/>
                <a:gd name="connsiteX21" fmla="*/ 142800 w 226917"/>
                <a:gd name="connsiteY21" fmla="*/ 231483 h 226917"/>
                <a:gd name="connsiteX22" fmla="*/ 168265 w 226917"/>
                <a:gd name="connsiteY22" fmla="*/ 233878 h 226917"/>
                <a:gd name="connsiteX23" fmla="*/ 191335 w 226917"/>
                <a:gd name="connsiteY23" fmla="*/ 229088 h 226917"/>
                <a:gd name="connsiteX24" fmla="*/ 212010 w 226917"/>
                <a:gd name="connsiteY24" fmla="*/ 218750 h 226917"/>
                <a:gd name="connsiteX25" fmla="*/ 225499 w 226917"/>
                <a:gd name="connsiteY25" fmla="*/ 179670 h 226917"/>
                <a:gd name="connsiteX26" fmla="*/ 227894 w 226917"/>
                <a:gd name="connsiteY26" fmla="*/ 129496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917" h="226917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A62786B-6EB6-4B8E-A6BA-B6696770C41A}"/>
                </a:ext>
              </a:extLst>
            </p:cNvPr>
            <p:cNvSpPr/>
            <p:nvPr/>
          </p:nvSpPr>
          <p:spPr>
            <a:xfrm>
              <a:off x="3498700" y="4276492"/>
              <a:ext cx="88246" cy="75639"/>
            </a:xfrm>
            <a:custGeom>
              <a:avLst/>
              <a:gdLst>
                <a:gd name="connsiteX0" fmla="*/ 84067 w 88245"/>
                <a:gd name="connsiteY0" fmla="*/ 59129 h 75639"/>
                <a:gd name="connsiteX1" fmla="*/ 88102 w 88245"/>
                <a:gd name="connsiteY1" fmla="*/ 42237 h 75639"/>
                <a:gd name="connsiteX2" fmla="*/ 61880 w 88245"/>
                <a:gd name="connsiteY2" fmla="*/ 9460 h 75639"/>
                <a:gd name="connsiteX3" fmla="*/ 48769 w 88245"/>
                <a:gd name="connsiteY3" fmla="*/ 7947 h 75639"/>
                <a:gd name="connsiteX4" fmla="*/ 22548 w 88245"/>
                <a:gd name="connsiteY4" fmla="*/ 3535 h 75639"/>
                <a:gd name="connsiteX5" fmla="*/ 7924 w 88245"/>
                <a:gd name="connsiteY5" fmla="*/ 2652 h 75639"/>
                <a:gd name="connsiteX6" fmla="*/ 5907 w 88245"/>
                <a:gd name="connsiteY6" fmla="*/ 13116 h 75639"/>
                <a:gd name="connsiteX7" fmla="*/ 12967 w 88245"/>
                <a:gd name="connsiteY7" fmla="*/ 36060 h 75639"/>
                <a:gd name="connsiteX8" fmla="*/ 28221 w 88245"/>
                <a:gd name="connsiteY8" fmla="*/ 33160 h 75639"/>
                <a:gd name="connsiteX9" fmla="*/ 39945 w 88245"/>
                <a:gd name="connsiteY9" fmla="*/ 43119 h 75639"/>
                <a:gd name="connsiteX10" fmla="*/ 58728 w 88245"/>
                <a:gd name="connsiteY10" fmla="*/ 59634 h 75639"/>
                <a:gd name="connsiteX11" fmla="*/ 73982 w 88245"/>
                <a:gd name="connsiteY11" fmla="*/ 73123 h 75639"/>
                <a:gd name="connsiteX12" fmla="*/ 80412 w 88245"/>
                <a:gd name="connsiteY12" fmla="*/ 73627 h 75639"/>
                <a:gd name="connsiteX13" fmla="*/ 84067 w 88245"/>
                <a:gd name="connsiteY13" fmla="*/ 59129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75639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05E47CD-3796-42B6-A912-7EE5200C5B2B}"/>
                </a:ext>
              </a:extLst>
            </p:cNvPr>
            <p:cNvSpPr/>
            <p:nvPr/>
          </p:nvSpPr>
          <p:spPr>
            <a:xfrm>
              <a:off x="3576874" y="4314086"/>
              <a:ext cx="151278" cy="63033"/>
            </a:xfrm>
            <a:custGeom>
              <a:avLst/>
              <a:gdLst>
                <a:gd name="connsiteX0" fmla="*/ 140657 w 151278"/>
                <a:gd name="connsiteY0" fmla="*/ 21536 h 63032"/>
                <a:gd name="connsiteX1" fmla="*/ 103594 w 151278"/>
                <a:gd name="connsiteY1" fmla="*/ 3887 h 63032"/>
                <a:gd name="connsiteX2" fmla="*/ 65900 w 151278"/>
                <a:gd name="connsiteY2" fmla="*/ 18006 h 63032"/>
                <a:gd name="connsiteX3" fmla="*/ 23543 w 151278"/>
                <a:gd name="connsiteY3" fmla="*/ 16871 h 63032"/>
                <a:gd name="connsiteX4" fmla="*/ 9928 w 151278"/>
                <a:gd name="connsiteY4" fmla="*/ 4643 h 63032"/>
                <a:gd name="connsiteX5" fmla="*/ 5894 w 151278"/>
                <a:gd name="connsiteY5" fmla="*/ 21536 h 63032"/>
                <a:gd name="connsiteX6" fmla="*/ 2364 w 151278"/>
                <a:gd name="connsiteY6" fmla="*/ 36159 h 63032"/>
                <a:gd name="connsiteX7" fmla="*/ 36527 w 151278"/>
                <a:gd name="connsiteY7" fmla="*/ 51539 h 63032"/>
                <a:gd name="connsiteX8" fmla="*/ 55941 w 151278"/>
                <a:gd name="connsiteY8" fmla="*/ 64524 h 63032"/>
                <a:gd name="connsiteX9" fmla="*/ 76490 w 151278"/>
                <a:gd name="connsiteY9" fmla="*/ 59229 h 63032"/>
                <a:gd name="connsiteX10" fmla="*/ 68800 w 151278"/>
                <a:gd name="connsiteY10" fmla="*/ 44479 h 63032"/>
                <a:gd name="connsiteX11" fmla="*/ 82919 w 151278"/>
                <a:gd name="connsiteY11" fmla="*/ 31495 h 63032"/>
                <a:gd name="connsiteX12" fmla="*/ 112292 w 151278"/>
                <a:gd name="connsiteY12" fmla="*/ 22040 h 63032"/>
                <a:gd name="connsiteX13" fmla="*/ 119982 w 151278"/>
                <a:gd name="connsiteY13" fmla="*/ 40319 h 63032"/>
                <a:gd name="connsiteX14" fmla="*/ 135614 w 151278"/>
                <a:gd name="connsiteY14" fmla="*/ 67928 h 63032"/>
                <a:gd name="connsiteX15" fmla="*/ 153516 w 151278"/>
                <a:gd name="connsiteY15" fmla="*/ 50531 h 63032"/>
                <a:gd name="connsiteX16" fmla="*/ 157172 w 151278"/>
                <a:gd name="connsiteY16" fmla="*/ 42210 h 63032"/>
                <a:gd name="connsiteX17" fmla="*/ 140657 w 151278"/>
                <a:gd name="connsiteY17" fmla="*/ 21536 h 6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278" h="63032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36A930E-D1FC-4488-9F36-BAF16B0B78E4}"/>
                </a:ext>
              </a:extLst>
            </p:cNvPr>
            <p:cNvSpPr/>
            <p:nvPr/>
          </p:nvSpPr>
          <p:spPr>
            <a:xfrm>
              <a:off x="3681634" y="4239265"/>
              <a:ext cx="315163" cy="441228"/>
            </a:xfrm>
            <a:custGeom>
              <a:avLst/>
              <a:gdLst>
                <a:gd name="connsiteX0" fmla="*/ 52286 w 315162"/>
                <a:gd name="connsiteY0" fmla="*/ 327056 h 441227"/>
                <a:gd name="connsiteX1" fmla="*/ 72582 w 315162"/>
                <a:gd name="connsiteY1" fmla="*/ 327056 h 441227"/>
                <a:gd name="connsiteX2" fmla="*/ 91618 w 315162"/>
                <a:gd name="connsiteY2" fmla="*/ 341805 h 441227"/>
                <a:gd name="connsiteX3" fmla="*/ 92752 w 315162"/>
                <a:gd name="connsiteY3" fmla="*/ 343192 h 441227"/>
                <a:gd name="connsiteX4" fmla="*/ 115570 w 315162"/>
                <a:gd name="connsiteY4" fmla="*/ 342436 h 441227"/>
                <a:gd name="connsiteX5" fmla="*/ 131202 w 315162"/>
                <a:gd name="connsiteY5" fmla="*/ 364623 h 441227"/>
                <a:gd name="connsiteX6" fmla="*/ 147843 w 315162"/>
                <a:gd name="connsiteY6" fmla="*/ 381264 h 441227"/>
                <a:gd name="connsiteX7" fmla="*/ 158054 w 315162"/>
                <a:gd name="connsiteY7" fmla="*/ 397904 h 441227"/>
                <a:gd name="connsiteX8" fmla="*/ 188562 w 315162"/>
                <a:gd name="connsiteY8" fmla="*/ 401560 h 441227"/>
                <a:gd name="connsiteX9" fmla="*/ 204194 w 315162"/>
                <a:gd name="connsiteY9" fmla="*/ 399669 h 441227"/>
                <a:gd name="connsiteX10" fmla="*/ 221717 w 315162"/>
                <a:gd name="connsiteY10" fmla="*/ 398787 h 441227"/>
                <a:gd name="connsiteX11" fmla="*/ 241131 w 315162"/>
                <a:gd name="connsiteY11" fmla="*/ 414545 h 441227"/>
                <a:gd name="connsiteX12" fmla="*/ 227264 w 315162"/>
                <a:gd name="connsiteY12" fmla="*/ 436732 h 441227"/>
                <a:gd name="connsiteX13" fmla="*/ 243022 w 315162"/>
                <a:gd name="connsiteY13" fmla="*/ 449339 h 441227"/>
                <a:gd name="connsiteX14" fmla="*/ 244283 w 315162"/>
                <a:gd name="connsiteY14" fmla="*/ 449213 h 441227"/>
                <a:gd name="connsiteX15" fmla="*/ 254494 w 315162"/>
                <a:gd name="connsiteY15" fmla="*/ 413158 h 441227"/>
                <a:gd name="connsiteX16" fmla="*/ 259915 w 315162"/>
                <a:gd name="connsiteY16" fmla="*/ 376978 h 441227"/>
                <a:gd name="connsiteX17" fmla="*/ 242896 w 315162"/>
                <a:gd name="connsiteY17" fmla="*/ 333989 h 441227"/>
                <a:gd name="connsiteX18" fmla="*/ 260923 w 315162"/>
                <a:gd name="connsiteY18" fmla="*/ 319744 h 441227"/>
                <a:gd name="connsiteX19" fmla="*/ 255628 w 315162"/>
                <a:gd name="connsiteY19" fmla="*/ 308902 h 441227"/>
                <a:gd name="connsiteX20" fmla="*/ 248695 w 315162"/>
                <a:gd name="connsiteY20" fmla="*/ 294279 h 441227"/>
                <a:gd name="connsiteX21" fmla="*/ 288784 w 315162"/>
                <a:gd name="connsiteY21" fmla="*/ 291379 h 441227"/>
                <a:gd name="connsiteX22" fmla="*/ 318535 w 315162"/>
                <a:gd name="connsiteY22" fmla="*/ 281546 h 441227"/>
                <a:gd name="connsiteX23" fmla="*/ 313744 w 315162"/>
                <a:gd name="connsiteY23" fmla="*/ 268057 h 441227"/>
                <a:gd name="connsiteX24" fmla="*/ 314753 w 315162"/>
                <a:gd name="connsiteY24" fmla="*/ 248139 h 441227"/>
                <a:gd name="connsiteX25" fmla="*/ 304416 w 315162"/>
                <a:gd name="connsiteY25" fmla="*/ 227717 h 441227"/>
                <a:gd name="connsiteX26" fmla="*/ 310719 w 315162"/>
                <a:gd name="connsiteY26" fmla="*/ 179181 h 441227"/>
                <a:gd name="connsiteX27" fmla="*/ 279707 w 315162"/>
                <a:gd name="connsiteY27" fmla="*/ 170987 h 441227"/>
                <a:gd name="connsiteX28" fmla="*/ 242518 w 315162"/>
                <a:gd name="connsiteY28" fmla="*/ 154851 h 441227"/>
                <a:gd name="connsiteX29" fmla="*/ 197134 w 315162"/>
                <a:gd name="connsiteY29" fmla="*/ 150817 h 441227"/>
                <a:gd name="connsiteX30" fmla="*/ 179863 w 315162"/>
                <a:gd name="connsiteY30" fmla="*/ 115771 h 441227"/>
                <a:gd name="connsiteX31" fmla="*/ 168139 w 315162"/>
                <a:gd name="connsiteY31" fmla="*/ 98248 h 441227"/>
                <a:gd name="connsiteX32" fmla="*/ 155659 w 315162"/>
                <a:gd name="connsiteY32" fmla="*/ 92449 h 441227"/>
                <a:gd name="connsiteX33" fmla="*/ 159693 w 315162"/>
                <a:gd name="connsiteY33" fmla="*/ 80220 h 441227"/>
                <a:gd name="connsiteX34" fmla="*/ 163601 w 315162"/>
                <a:gd name="connsiteY34" fmla="*/ 60554 h 441227"/>
                <a:gd name="connsiteX35" fmla="*/ 186923 w 315162"/>
                <a:gd name="connsiteY35" fmla="*/ 30551 h 441227"/>
                <a:gd name="connsiteX36" fmla="*/ 194991 w 315162"/>
                <a:gd name="connsiteY36" fmla="*/ 25382 h 441227"/>
                <a:gd name="connsiteX37" fmla="*/ 201421 w 315162"/>
                <a:gd name="connsiteY37" fmla="*/ 20213 h 441227"/>
                <a:gd name="connsiteX38" fmla="*/ 207850 w 315162"/>
                <a:gd name="connsiteY38" fmla="*/ 3699 h 441227"/>
                <a:gd name="connsiteX39" fmla="*/ 177846 w 315162"/>
                <a:gd name="connsiteY39" fmla="*/ 17818 h 441227"/>
                <a:gd name="connsiteX40" fmla="*/ 154902 w 315162"/>
                <a:gd name="connsiteY40" fmla="*/ 31307 h 441227"/>
                <a:gd name="connsiteX41" fmla="*/ 130824 w 315162"/>
                <a:gd name="connsiteY41" fmla="*/ 38997 h 441227"/>
                <a:gd name="connsiteX42" fmla="*/ 118470 w 315162"/>
                <a:gd name="connsiteY42" fmla="*/ 37232 h 441227"/>
                <a:gd name="connsiteX43" fmla="*/ 93761 w 315162"/>
                <a:gd name="connsiteY43" fmla="*/ 60176 h 441227"/>
                <a:gd name="connsiteX44" fmla="*/ 84306 w 315162"/>
                <a:gd name="connsiteY44" fmla="*/ 85515 h 441227"/>
                <a:gd name="connsiteX45" fmla="*/ 57832 w 315162"/>
                <a:gd name="connsiteY45" fmla="*/ 116149 h 441227"/>
                <a:gd name="connsiteX46" fmla="*/ 52033 w 315162"/>
                <a:gd name="connsiteY46" fmla="*/ 117536 h 441227"/>
                <a:gd name="connsiteX47" fmla="*/ 48378 w 315162"/>
                <a:gd name="connsiteY47" fmla="*/ 125856 h 441227"/>
                <a:gd name="connsiteX48" fmla="*/ 30476 w 315162"/>
                <a:gd name="connsiteY48" fmla="*/ 143253 h 441227"/>
                <a:gd name="connsiteX49" fmla="*/ 38923 w 315162"/>
                <a:gd name="connsiteY49" fmla="*/ 151573 h 441227"/>
                <a:gd name="connsiteX50" fmla="*/ 44217 w 315162"/>
                <a:gd name="connsiteY50" fmla="*/ 172248 h 441227"/>
                <a:gd name="connsiteX51" fmla="*/ 44217 w 315162"/>
                <a:gd name="connsiteY51" fmla="*/ 186997 h 441227"/>
                <a:gd name="connsiteX52" fmla="*/ 48882 w 315162"/>
                <a:gd name="connsiteY52" fmla="*/ 228221 h 441227"/>
                <a:gd name="connsiteX53" fmla="*/ 42957 w 315162"/>
                <a:gd name="connsiteY53" fmla="*/ 251164 h 441227"/>
                <a:gd name="connsiteX54" fmla="*/ 21147 w 315162"/>
                <a:gd name="connsiteY54" fmla="*/ 268814 h 441227"/>
                <a:gd name="connsiteX55" fmla="*/ 7658 w 315162"/>
                <a:gd name="connsiteY55" fmla="*/ 285832 h 441227"/>
                <a:gd name="connsiteX56" fmla="*/ 2364 w 315162"/>
                <a:gd name="connsiteY56" fmla="*/ 296926 h 441227"/>
                <a:gd name="connsiteX57" fmla="*/ 35141 w 315162"/>
                <a:gd name="connsiteY57" fmla="*/ 315332 h 441227"/>
                <a:gd name="connsiteX58" fmla="*/ 52286 w 315162"/>
                <a:gd name="connsiteY58" fmla="*/ 32705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15162" h="441227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002E3D9-ED82-438B-8FC3-003D131F0A30}"/>
                </a:ext>
              </a:extLst>
            </p:cNvPr>
            <p:cNvSpPr/>
            <p:nvPr/>
          </p:nvSpPr>
          <p:spPr>
            <a:xfrm>
              <a:off x="3933427" y="4837385"/>
              <a:ext cx="315163" cy="365589"/>
            </a:xfrm>
            <a:custGeom>
              <a:avLst/>
              <a:gdLst>
                <a:gd name="connsiteX0" fmla="*/ 323032 w 315162"/>
                <a:gd name="connsiteY0" fmla="*/ 219707 h 365588"/>
                <a:gd name="connsiteX1" fmla="*/ 307400 w 315162"/>
                <a:gd name="connsiteY1" fmla="*/ 193863 h 365588"/>
                <a:gd name="connsiteX2" fmla="*/ 285465 w 315162"/>
                <a:gd name="connsiteY2" fmla="*/ 180500 h 365588"/>
                <a:gd name="connsiteX3" fmla="*/ 256470 w 315162"/>
                <a:gd name="connsiteY3" fmla="*/ 167137 h 365588"/>
                <a:gd name="connsiteX4" fmla="*/ 253318 w 315162"/>
                <a:gd name="connsiteY4" fmla="*/ 145202 h 365588"/>
                <a:gd name="connsiteX5" fmla="*/ 249410 w 315162"/>
                <a:gd name="connsiteY5" fmla="*/ 124780 h 365588"/>
                <a:gd name="connsiteX6" fmla="*/ 239199 w 315162"/>
                <a:gd name="connsiteY6" fmla="*/ 106752 h 365588"/>
                <a:gd name="connsiteX7" fmla="*/ 210204 w 315162"/>
                <a:gd name="connsiteY7" fmla="*/ 100449 h 365588"/>
                <a:gd name="connsiteX8" fmla="*/ 188269 w 315162"/>
                <a:gd name="connsiteY8" fmla="*/ 90238 h 365588"/>
                <a:gd name="connsiteX9" fmla="*/ 177301 w 315162"/>
                <a:gd name="connsiteY9" fmla="*/ 80909 h 365588"/>
                <a:gd name="connsiteX10" fmla="*/ 158517 w 315162"/>
                <a:gd name="connsiteY10" fmla="*/ 77001 h 365588"/>
                <a:gd name="connsiteX11" fmla="*/ 127127 w 315162"/>
                <a:gd name="connsiteY11" fmla="*/ 58091 h 365588"/>
                <a:gd name="connsiteX12" fmla="*/ 118555 w 315162"/>
                <a:gd name="connsiteY12" fmla="*/ 6279 h 365588"/>
                <a:gd name="connsiteX13" fmla="*/ 93468 w 315162"/>
                <a:gd name="connsiteY13" fmla="*/ 4765 h 365588"/>
                <a:gd name="connsiteX14" fmla="*/ 62078 w 315162"/>
                <a:gd name="connsiteY14" fmla="*/ 18885 h 365588"/>
                <a:gd name="connsiteX15" fmla="*/ 39386 w 315162"/>
                <a:gd name="connsiteY15" fmla="*/ 30609 h 365588"/>
                <a:gd name="connsiteX16" fmla="*/ 16694 w 315162"/>
                <a:gd name="connsiteY16" fmla="*/ 36156 h 365588"/>
                <a:gd name="connsiteX17" fmla="*/ 7870 w 315162"/>
                <a:gd name="connsiteY17" fmla="*/ 34139 h 365588"/>
                <a:gd name="connsiteX18" fmla="*/ 26149 w 315162"/>
                <a:gd name="connsiteY18" fmla="*/ 71454 h 365588"/>
                <a:gd name="connsiteX19" fmla="*/ 19089 w 315162"/>
                <a:gd name="connsiteY19" fmla="*/ 85573 h 365588"/>
                <a:gd name="connsiteX20" fmla="*/ 21485 w 315162"/>
                <a:gd name="connsiteY20" fmla="*/ 123267 h 365588"/>
                <a:gd name="connsiteX21" fmla="*/ 15181 w 315162"/>
                <a:gd name="connsiteY21" fmla="*/ 145202 h 365588"/>
                <a:gd name="connsiteX22" fmla="*/ 8878 w 315162"/>
                <a:gd name="connsiteY22" fmla="*/ 168020 h 365588"/>
                <a:gd name="connsiteX23" fmla="*/ 19089 w 315162"/>
                <a:gd name="connsiteY23" fmla="*/ 180500 h 365588"/>
                <a:gd name="connsiteX24" fmla="*/ 4970 w 315162"/>
                <a:gd name="connsiteY24" fmla="*/ 201679 h 365588"/>
                <a:gd name="connsiteX25" fmla="*/ 2701 w 315162"/>
                <a:gd name="connsiteY25" fmla="*/ 212647 h 365588"/>
                <a:gd name="connsiteX26" fmla="*/ 13542 w 315162"/>
                <a:gd name="connsiteY26" fmla="*/ 225253 h 365588"/>
                <a:gd name="connsiteX27" fmla="*/ 19846 w 315162"/>
                <a:gd name="connsiteY27" fmla="*/ 253492 h 365588"/>
                <a:gd name="connsiteX28" fmla="*/ 30813 w 315162"/>
                <a:gd name="connsiteY28" fmla="*/ 268367 h 365588"/>
                <a:gd name="connsiteX29" fmla="*/ 25267 w 315162"/>
                <a:gd name="connsiteY29" fmla="*/ 287151 h 365588"/>
                <a:gd name="connsiteX30" fmla="*/ 34722 w 315162"/>
                <a:gd name="connsiteY30" fmla="*/ 309087 h 365588"/>
                <a:gd name="connsiteX31" fmla="*/ 44176 w 315162"/>
                <a:gd name="connsiteY31" fmla="*/ 333417 h 365588"/>
                <a:gd name="connsiteX32" fmla="*/ 50480 w 315162"/>
                <a:gd name="connsiteY32" fmla="*/ 362412 h 365588"/>
                <a:gd name="connsiteX33" fmla="*/ 86534 w 315162"/>
                <a:gd name="connsiteY33" fmla="*/ 341233 h 365588"/>
                <a:gd name="connsiteX34" fmla="*/ 110108 w 315162"/>
                <a:gd name="connsiteY34" fmla="*/ 340477 h 365588"/>
                <a:gd name="connsiteX35" fmla="*/ 140742 w 315162"/>
                <a:gd name="connsiteY35" fmla="*/ 353083 h 365588"/>
                <a:gd name="connsiteX36" fmla="*/ 156374 w 315162"/>
                <a:gd name="connsiteY36" fmla="*/ 337325 h 365588"/>
                <a:gd name="connsiteX37" fmla="*/ 191672 w 315162"/>
                <a:gd name="connsiteY37" fmla="*/ 337325 h 365588"/>
                <a:gd name="connsiteX38" fmla="*/ 199488 w 315162"/>
                <a:gd name="connsiteY38" fmla="*/ 296480 h 365588"/>
                <a:gd name="connsiteX39" fmla="*/ 219911 w 315162"/>
                <a:gd name="connsiteY39" fmla="*/ 271393 h 365588"/>
                <a:gd name="connsiteX40" fmla="*/ 252058 w 315162"/>
                <a:gd name="connsiteY40" fmla="*/ 265846 h 365588"/>
                <a:gd name="connsiteX41" fmla="*/ 282691 w 315162"/>
                <a:gd name="connsiteY41" fmla="*/ 262695 h 365588"/>
                <a:gd name="connsiteX42" fmla="*/ 307778 w 315162"/>
                <a:gd name="connsiteY42" fmla="*/ 273662 h 365588"/>
                <a:gd name="connsiteX43" fmla="*/ 320385 w 315162"/>
                <a:gd name="connsiteY43" fmla="*/ 253996 h 365588"/>
                <a:gd name="connsiteX44" fmla="*/ 323032 w 315162"/>
                <a:gd name="connsiteY44" fmla="*/ 219707 h 36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5162" h="365588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D22FF22-CD1B-4054-A6EE-B2D682F1E13D}"/>
                </a:ext>
              </a:extLst>
            </p:cNvPr>
            <p:cNvSpPr/>
            <p:nvPr/>
          </p:nvSpPr>
          <p:spPr>
            <a:xfrm>
              <a:off x="3619858" y="4577913"/>
              <a:ext cx="340376" cy="491654"/>
            </a:xfrm>
            <a:custGeom>
              <a:avLst/>
              <a:gdLst>
                <a:gd name="connsiteX0" fmla="*/ 314883 w 340375"/>
                <a:gd name="connsiteY0" fmla="*/ 473002 h 491653"/>
                <a:gd name="connsiteX1" fmla="*/ 315766 w 340375"/>
                <a:gd name="connsiteY1" fmla="*/ 472119 h 491653"/>
                <a:gd name="connsiteX2" fmla="*/ 318035 w 340375"/>
                <a:gd name="connsiteY2" fmla="*/ 461151 h 491653"/>
                <a:gd name="connsiteX3" fmla="*/ 332154 w 340375"/>
                <a:gd name="connsiteY3" fmla="*/ 439972 h 491653"/>
                <a:gd name="connsiteX4" fmla="*/ 321943 w 340375"/>
                <a:gd name="connsiteY4" fmla="*/ 427492 h 491653"/>
                <a:gd name="connsiteX5" fmla="*/ 328246 w 340375"/>
                <a:gd name="connsiteY5" fmla="*/ 404674 h 491653"/>
                <a:gd name="connsiteX6" fmla="*/ 334549 w 340375"/>
                <a:gd name="connsiteY6" fmla="*/ 382739 h 491653"/>
                <a:gd name="connsiteX7" fmla="*/ 332154 w 340375"/>
                <a:gd name="connsiteY7" fmla="*/ 345045 h 491653"/>
                <a:gd name="connsiteX8" fmla="*/ 339214 w 340375"/>
                <a:gd name="connsiteY8" fmla="*/ 330926 h 491653"/>
                <a:gd name="connsiteX9" fmla="*/ 320934 w 340375"/>
                <a:gd name="connsiteY9" fmla="*/ 293611 h 491653"/>
                <a:gd name="connsiteX10" fmla="*/ 295217 w 340375"/>
                <a:gd name="connsiteY10" fmla="*/ 294872 h 491653"/>
                <a:gd name="connsiteX11" fmla="*/ 288914 w 340375"/>
                <a:gd name="connsiteY11" fmla="*/ 260330 h 491653"/>
                <a:gd name="connsiteX12" fmla="*/ 277190 w 340375"/>
                <a:gd name="connsiteY12" fmla="*/ 262725 h 491653"/>
                <a:gd name="connsiteX13" fmla="*/ 248951 w 340375"/>
                <a:gd name="connsiteY13" fmla="*/ 266633 h 491653"/>
                <a:gd name="connsiteX14" fmla="*/ 234832 w 340375"/>
                <a:gd name="connsiteY14" fmla="*/ 251757 h 491653"/>
                <a:gd name="connsiteX15" fmla="*/ 221469 w 340375"/>
                <a:gd name="connsiteY15" fmla="*/ 241546 h 491653"/>
                <a:gd name="connsiteX16" fmla="*/ 210501 w 340375"/>
                <a:gd name="connsiteY16" fmla="*/ 218728 h 491653"/>
                <a:gd name="connsiteX17" fmla="*/ 203442 w 340375"/>
                <a:gd name="connsiteY17" fmla="*/ 196037 h 491653"/>
                <a:gd name="connsiteX18" fmla="*/ 207350 w 340375"/>
                <a:gd name="connsiteY18" fmla="*/ 178765 h 491653"/>
                <a:gd name="connsiteX19" fmla="*/ 219074 w 340375"/>
                <a:gd name="connsiteY19" fmla="*/ 164646 h 491653"/>
                <a:gd name="connsiteX20" fmla="*/ 227646 w 340375"/>
                <a:gd name="connsiteY20" fmla="*/ 139559 h 491653"/>
                <a:gd name="connsiteX21" fmla="*/ 251220 w 340375"/>
                <a:gd name="connsiteY21" fmla="*/ 123927 h 491653"/>
                <a:gd name="connsiteX22" fmla="*/ 283367 w 340375"/>
                <a:gd name="connsiteY22" fmla="*/ 112203 h 491653"/>
                <a:gd name="connsiteX23" fmla="*/ 304798 w 340375"/>
                <a:gd name="connsiteY23" fmla="*/ 110690 h 491653"/>
                <a:gd name="connsiteX24" fmla="*/ 289040 w 340375"/>
                <a:gd name="connsiteY24" fmla="*/ 98084 h 491653"/>
                <a:gd name="connsiteX25" fmla="*/ 302907 w 340375"/>
                <a:gd name="connsiteY25" fmla="*/ 75896 h 491653"/>
                <a:gd name="connsiteX26" fmla="*/ 283493 w 340375"/>
                <a:gd name="connsiteY26" fmla="*/ 60138 h 491653"/>
                <a:gd name="connsiteX27" fmla="*/ 265970 w 340375"/>
                <a:gd name="connsiteY27" fmla="*/ 61021 h 491653"/>
                <a:gd name="connsiteX28" fmla="*/ 250338 w 340375"/>
                <a:gd name="connsiteY28" fmla="*/ 62912 h 491653"/>
                <a:gd name="connsiteX29" fmla="*/ 219830 w 340375"/>
                <a:gd name="connsiteY29" fmla="*/ 59256 h 491653"/>
                <a:gd name="connsiteX30" fmla="*/ 209619 w 340375"/>
                <a:gd name="connsiteY30" fmla="*/ 42615 h 491653"/>
                <a:gd name="connsiteX31" fmla="*/ 192978 w 340375"/>
                <a:gd name="connsiteY31" fmla="*/ 25975 h 491653"/>
                <a:gd name="connsiteX32" fmla="*/ 177346 w 340375"/>
                <a:gd name="connsiteY32" fmla="*/ 3787 h 491653"/>
                <a:gd name="connsiteX33" fmla="*/ 154529 w 340375"/>
                <a:gd name="connsiteY33" fmla="*/ 4544 h 491653"/>
                <a:gd name="connsiteX34" fmla="*/ 160706 w 340375"/>
                <a:gd name="connsiteY34" fmla="*/ 23453 h 491653"/>
                <a:gd name="connsiteX35" fmla="*/ 145956 w 340375"/>
                <a:gd name="connsiteY35" fmla="*/ 50431 h 491653"/>
                <a:gd name="connsiteX36" fmla="*/ 93765 w 340375"/>
                <a:gd name="connsiteY36" fmla="*/ 78670 h 491653"/>
                <a:gd name="connsiteX37" fmla="*/ 69813 w 340375"/>
                <a:gd name="connsiteY37" fmla="*/ 121028 h 491653"/>
                <a:gd name="connsiteX38" fmla="*/ 50777 w 340375"/>
                <a:gd name="connsiteY38" fmla="*/ 122289 h 491653"/>
                <a:gd name="connsiteX39" fmla="*/ 30481 w 340375"/>
                <a:gd name="connsiteY39" fmla="*/ 116742 h 491653"/>
                <a:gd name="connsiteX40" fmla="*/ 30481 w 340375"/>
                <a:gd name="connsiteY40" fmla="*/ 103253 h 491653"/>
                <a:gd name="connsiteX41" fmla="*/ 25312 w 340375"/>
                <a:gd name="connsiteY41" fmla="*/ 89638 h 491653"/>
                <a:gd name="connsiteX42" fmla="*/ 3377 w 340375"/>
                <a:gd name="connsiteY42" fmla="*/ 112834 h 491653"/>
                <a:gd name="connsiteX43" fmla="*/ 13336 w 340375"/>
                <a:gd name="connsiteY43" fmla="*/ 149266 h 491653"/>
                <a:gd name="connsiteX44" fmla="*/ 5142 w 340375"/>
                <a:gd name="connsiteY44" fmla="*/ 156326 h 491653"/>
                <a:gd name="connsiteX45" fmla="*/ 34010 w 340375"/>
                <a:gd name="connsiteY45" fmla="*/ 179270 h 491653"/>
                <a:gd name="connsiteX46" fmla="*/ 60484 w 340375"/>
                <a:gd name="connsiteY46" fmla="*/ 215829 h 491653"/>
                <a:gd name="connsiteX47" fmla="*/ 79268 w 340375"/>
                <a:gd name="connsiteY47" fmla="*/ 256422 h 491653"/>
                <a:gd name="connsiteX48" fmla="*/ 120491 w 340375"/>
                <a:gd name="connsiteY48" fmla="*/ 334708 h 491653"/>
                <a:gd name="connsiteX49" fmla="*/ 136375 w 340375"/>
                <a:gd name="connsiteY49" fmla="*/ 368872 h 491653"/>
                <a:gd name="connsiteX50" fmla="*/ 146334 w 340375"/>
                <a:gd name="connsiteY50" fmla="*/ 392950 h 491653"/>
                <a:gd name="connsiteX51" fmla="*/ 188062 w 340375"/>
                <a:gd name="connsiteY51" fmla="*/ 422449 h 491653"/>
                <a:gd name="connsiteX52" fmla="*/ 264583 w 340375"/>
                <a:gd name="connsiteY52" fmla="*/ 469471 h 491653"/>
                <a:gd name="connsiteX53" fmla="*/ 296352 w 340375"/>
                <a:gd name="connsiteY53" fmla="*/ 493550 h 491653"/>
                <a:gd name="connsiteX54" fmla="*/ 297865 w 340375"/>
                <a:gd name="connsiteY54" fmla="*/ 498467 h 491653"/>
                <a:gd name="connsiteX55" fmla="*/ 303664 w 340375"/>
                <a:gd name="connsiteY55" fmla="*/ 494306 h 491653"/>
                <a:gd name="connsiteX56" fmla="*/ 314883 w 340375"/>
                <a:gd name="connsiteY56" fmla="*/ 473002 h 4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40375" h="491653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C0FD45E-E780-4099-97A8-98A2B4AF3E07}"/>
                </a:ext>
              </a:extLst>
            </p:cNvPr>
            <p:cNvSpPr/>
            <p:nvPr/>
          </p:nvSpPr>
          <p:spPr>
            <a:xfrm>
              <a:off x="3832985" y="4248038"/>
              <a:ext cx="365589" cy="302556"/>
            </a:xfrm>
            <a:custGeom>
              <a:avLst/>
              <a:gdLst>
                <a:gd name="connsiteX0" fmla="*/ 36077 w 365588"/>
                <a:gd name="connsiteY0" fmla="*/ 21399 h 302556"/>
                <a:gd name="connsiteX1" fmla="*/ 12754 w 365588"/>
                <a:gd name="connsiteY1" fmla="*/ 51403 h 302556"/>
                <a:gd name="connsiteX2" fmla="*/ 8846 w 365588"/>
                <a:gd name="connsiteY2" fmla="*/ 71069 h 302556"/>
                <a:gd name="connsiteX3" fmla="*/ 4812 w 365588"/>
                <a:gd name="connsiteY3" fmla="*/ 83297 h 302556"/>
                <a:gd name="connsiteX4" fmla="*/ 17293 w 365588"/>
                <a:gd name="connsiteY4" fmla="*/ 89097 h 302556"/>
                <a:gd name="connsiteX5" fmla="*/ 29017 w 365588"/>
                <a:gd name="connsiteY5" fmla="*/ 106620 h 302556"/>
                <a:gd name="connsiteX6" fmla="*/ 46288 w 365588"/>
                <a:gd name="connsiteY6" fmla="*/ 141666 h 302556"/>
                <a:gd name="connsiteX7" fmla="*/ 91671 w 365588"/>
                <a:gd name="connsiteY7" fmla="*/ 145700 h 302556"/>
                <a:gd name="connsiteX8" fmla="*/ 128860 w 365588"/>
                <a:gd name="connsiteY8" fmla="*/ 161836 h 302556"/>
                <a:gd name="connsiteX9" fmla="*/ 159872 w 365588"/>
                <a:gd name="connsiteY9" fmla="*/ 170030 h 302556"/>
                <a:gd name="connsiteX10" fmla="*/ 153569 w 365588"/>
                <a:gd name="connsiteY10" fmla="*/ 218565 h 302556"/>
                <a:gd name="connsiteX11" fmla="*/ 163906 w 365588"/>
                <a:gd name="connsiteY11" fmla="*/ 238988 h 302556"/>
                <a:gd name="connsiteX12" fmla="*/ 162898 w 365588"/>
                <a:gd name="connsiteY12" fmla="*/ 258906 h 302556"/>
                <a:gd name="connsiteX13" fmla="*/ 167688 w 365588"/>
                <a:gd name="connsiteY13" fmla="*/ 272395 h 302556"/>
                <a:gd name="connsiteX14" fmla="*/ 163906 w 365588"/>
                <a:gd name="connsiteY14" fmla="*/ 274664 h 302556"/>
                <a:gd name="connsiteX15" fmla="*/ 184203 w 365588"/>
                <a:gd name="connsiteY15" fmla="*/ 301516 h 302556"/>
                <a:gd name="connsiteX16" fmla="*/ 200087 w 365588"/>
                <a:gd name="connsiteY16" fmla="*/ 307819 h 302556"/>
                <a:gd name="connsiteX17" fmla="*/ 214459 w 365588"/>
                <a:gd name="connsiteY17" fmla="*/ 305424 h 302556"/>
                <a:gd name="connsiteX18" fmla="*/ 232738 w 365588"/>
                <a:gd name="connsiteY18" fmla="*/ 295843 h 302556"/>
                <a:gd name="connsiteX19" fmla="*/ 250261 w 365588"/>
                <a:gd name="connsiteY19" fmla="*/ 287145 h 302556"/>
                <a:gd name="connsiteX20" fmla="*/ 265389 w 365588"/>
                <a:gd name="connsiteY20" fmla="*/ 272773 h 302556"/>
                <a:gd name="connsiteX21" fmla="*/ 268540 w 365588"/>
                <a:gd name="connsiteY21" fmla="*/ 261680 h 302556"/>
                <a:gd name="connsiteX22" fmla="*/ 255051 w 365588"/>
                <a:gd name="connsiteY22" fmla="*/ 258528 h 302556"/>
                <a:gd name="connsiteX23" fmla="*/ 247866 w 365588"/>
                <a:gd name="connsiteY23" fmla="*/ 241761 h 302556"/>
                <a:gd name="connsiteX24" fmla="*/ 237528 w 365588"/>
                <a:gd name="connsiteY24" fmla="*/ 221843 h 302556"/>
                <a:gd name="connsiteX25" fmla="*/ 255051 w 365588"/>
                <a:gd name="connsiteY25" fmla="*/ 218691 h 302556"/>
                <a:gd name="connsiteX26" fmla="*/ 278121 w 365588"/>
                <a:gd name="connsiteY26" fmla="*/ 226633 h 302556"/>
                <a:gd name="connsiteX27" fmla="*/ 288459 w 365588"/>
                <a:gd name="connsiteY27" fmla="*/ 227390 h 302556"/>
                <a:gd name="connsiteX28" fmla="*/ 306738 w 365588"/>
                <a:gd name="connsiteY28" fmla="*/ 217052 h 302556"/>
                <a:gd name="connsiteX29" fmla="*/ 339389 w 365588"/>
                <a:gd name="connsiteY29" fmla="*/ 204320 h 302556"/>
                <a:gd name="connsiteX30" fmla="*/ 346575 w 365588"/>
                <a:gd name="connsiteY30" fmla="*/ 194865 h 302556"/>
                <a:gd name="connsiteX31" fmla="*/ 329178 w 365588"/>
                <a:gd name="connsiteY31" fmla="*/ 173434 h 302556"/>
                <a:gd name="connsiteX32" fmla="*/ 332077 w 365588"/>
                <a:gd name="connsiteY32" fmla="*/ 159189 h 302556"/>
                <a:gd name="connsiteX33" fmla="*/ 344432 w 365588"/>
                <a:gd name="connsiteY33" fmla="*/ 146834 h 302556"/>
                <a:gd name="connsiteX34" fmla="*/ 348214 w 365588"/>
                <a:gd name="connsiteY34" fmla="*/ 132589 h 302556"/>
                <a:gd name="connsiteX35" fmla="*/ 357794 w 365588"/>
                <a:gd name="connsiteY35" fmla="*/ 114436 h 302556"/>
                <a:gd name="connsiteX36" fmla="*/ 367501 w 365588"/>
                <a:gd name="connsiteY36" fmla="*/ 101703 h 302556"/>
                <a:gd name="connsiteX37" fmla="*/ 329052 w 365588"/>
                <a:gd name="connsiteY37" fmla="*/ 97795 h 302556"/>
                <a:gd name="connsiteX38" fmla="*/ 336111 w 365588"/>
                <a:gd name="connsiteY38" fmla="*/ 75986 h 302556"/>
                <a:gd name="connsiteX39" fmla="*/ 296653 w 365588"/>
                <a:gd name="connsiteY39" fmla="*/ 61236 h 302556"/>
                <a:gd name="connsiteX40" fmla="*/ 300183 w 365588"/>
                <a:gd name="connsiteY40" fmla="*/ 46612 h 302556"/>
                <a:gd name="connsiteX41" fmla="*/ 277869 w 365588"/>
                <a:gd name="connsiteY41" fmla="*/ 40057 h 302556"/>
                <a:gd name="connsiteX42" fmla="*/ 226687 w 365588"/>
                <a:gd name="connsiteY42" fmla="*/ 58337 h 302556"/>
                <a:gd name="connsiteX43" fmla="*/ 176639 w 365588"/>
                <a:gd name="connsiteY43" fmla="*/ 43587 h 302556"/>
                <a:gd name="connsiteX44" fmla="*/ 141971 w 365588"/>
                <a:gd name="connsiteY44" fmla="*/ 37662 h 302556"/>
                <a:gd name="connsiteX45" fmla="*/ 121422 w 365588"/>
                <a:gd name="connsiteY45" fmla="*/ 17113 h 302556"/>
                <a:gd name="connsiteX46" fmla="*/ 99109 w 365588"/>
                <a:gd name="connsiteY46" fmla="*/ 2364 h 302556"/>
                <a:gd name="connsiteX47" fmla="*/ 91419 w 365588"/>
                <a:gd name="connsiteY47" fmla="*/ 19383 h 302556"/>
                <a:gd name="connsiteX48" fmla="*/ 55490 w 365588"/>
                <a:gd name="connsiteY48" fmla="*/ 39931 h 302556"/>
                <a:gd name="connsiteX49" fmla="*/ 64315 w 365588"/>
                <a:gd name="connsiteY49" fmla="*/ 78759 h 302556"/>
                <a:gd name="connsiteX50" fmla="*/ 36077 w 365588"/>
                <a:gd name="connsiteY50" fmla="*/ 69304 h 302556"/>
                <a:gd name="connsiteX51" fmla="*/ 47801 w 365588"/>
                <a:gd name="connsiteY51" fmla="*/ 34636 h 302556"/>
                <a:gd name="connsiteX52" fmla="*/ 44271 w 365588"/>
                <a:gd name="connsiteY52" fmla="*/ 16231 h 302556"/>
                <a:gd name="connsiteX53" fmla="*/ 36077 w 365588"/>
                <a:gd name="connsiteY53" fmla="*/ 21399 h 30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5588" h="302556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8DEFB3-8693-4468-BE4F-9343A0A2A1EB}"/>
                </a:ext>
              </a:extLst>
            </p:cNvPr>
            <p:cNvSpPr/>
            <p:nvPr/>
          </p:nvSpPr>
          <p:spPr>
            <a:xfrm>
              <a:off x="4245751" y="4407933"/>
              <a:ext cx="113459" cy="113459"/>
            </a:xfrm>
            <a:custGeom>
              <a:avLst/>
              <a:gdLst>
                <a:gd name="connsiteX0" fmla="*/ 25836 w 113458"/>
                <a:gd name="connsiteY0" fmla="*/ 24885 h 113458"/>
                <a:gd name="connsiteX1" fmla="*/ 13482 w 113458"/>
                <a:gd name="connsiteY1" fmla="*/ 37239 h 113458"/>
                <a:gd name="connsiteX2" fmla="*/ 3018 w 113458"/>
                <a:gd name="connsiteY2" fmla="*/ 60183 h 113458"/>
                <a:gd name="connsiteX3" fmla="*/ 24954 w 113458"/>
                <a:gd name="connsiteY3" fmla="*/ 87791 h 113458"/>
                <a:gd name="connsiteX4" fmla="*/ 40712 w 113458"/>
                <a:gd name="connsiteY4" fmla="*/ 117543 h 113458"/>
                <a:gd name="connsiteX5" fmla="*/ 54075 w 113458"/>
                <a:gd name="connsiteY5" fmla="*/ 118425 h 113458"/>
                <a:gd name="connsiteX6" fmla="*/ 65295 w 113458"/>
                <a:gd name="connsiteY6" fmla="*/ 101658 h 113458"/>
                <a:gd name="connsiteX7" fmla="*/ 94794 w 113458"/>
                <a:gd name="connsiteY7" fmla="*/ 102541 h 113458"/>
                <a:gd name="connsiteX8" fmla="*/ 97441 w 113458"/>
                <a:gd name="connsiteY8" fmla="*/ 105945 h 113458"/>
                <a:gd name="connsiteX9" fmla="*/ 105257 w 113458"/>
                <a:gd name="connsiteY9" fmla="*/ 93590 h 113458"/>
                <a:gd name="connsiteX10" fmla="*/ 102358 w 113458"/>
                <a:gd name="connsiteY10" fmla="*/ 58292 h 113458"/>
                <a:gd name="connsiteX11" fmla="*/ 107148 w 113458"/>
                <a:gd name="connsiteY11" fmla="*/ 26776 h 113458"/>
                <a:gd name="connsiteX12" fmla="*/ 112317 w 113458"/>
                <a:gd name="connsiteY12" fmla="*/ 13161 h 113458"/>
                <a:gd name="connsiteX13" fmla="*/ 85717 w 113458"/>
                <a:gd name="connsiteY13" fmla="*/ 7110 h 113458"/>
                <a:gd name="connsiteX14" fmla="*/ 51554 w 113458"/>
                <a:gd name="connsiteY14" fmla="*/ 7740 h 113458"/>
                <a:gd name="connsiteX15" fmla="*/ 31509 w 113458"/>
                <a:gd name="connsiteY15" fmla="*/ 7110 h 113458"/>
                <a:gd name="connsiteX16" fmla="*/ 28862 w 113458"/>
                <a:gd name="connsiteY16" fmla="*/ 7866 h 113458"/>
                <a:gd name="connsiteX17" fmla="*/ 25836 w 113458"/>
                <a:gd name="connsiteY17" fmla="*/ 24885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458" h="113458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740DEF5-C191-472D-9C5C-3D33CCACD9C9}"/>
                </a:ext>
              </a:extLst>
            </p:cNvPr>
            <p:cNvSpPr/>
            <p:nvPr/>
          </p:nvSpPr>
          <p:spPr>
            <a:xfrm>
              <a:off x="4157865" y="4347503"/>
              <a:ext cx="126065" cy="189098"/>
            </a:xfrm>
            <a:custGeom>
              <a:avLst/>
              <a:gdLst>
                <a:gd name="connsiteX0" fmla="*/ 32789 w 126065"/>
                <a:gd name="connsiteY0" fmla="*/ 14844 h 189097"/>
                <a:gd name="connsiteX1" fmla="*/ 23208 w 126065"/>
                <a:gd name="connsiteY1" fmla="*/ 32998 h 189097"/>
                <a:gd name="connsiteX2" fmla="*/ 19426 w 126065"/>
                <a:gd name="connsiteY2" fmla="*/ 47243 h 189097"/>
                <a:gd name="connsiteX3" fmla="*/ 7071 w 126065"/>
                <a:gd name="connsiteY3" fmla="*/ 59597 h 189097"/>
                <a:gd name="connsiteX4" fmla="*/ 4172 w 126065"/>
                <a:gd name="connsiteY4" fmla="*/ 73843 h 189097"/>
                <a:gd name="connsiteX5" fmla="*/ 21569 w 126065"/>
                <a:gd name="connsiteY5" fmla="*/ 95274 h 189097"/>
                <a:gd name="connsiteX6" fmla="*/ 31150 w 126065"/>
                <a:gd name="connsiteY6" fmla="*/ 89601 h 189097"/>
                <a:gd name="connsiteX7" fmla="*/ 42243 w 126065"/>
                <a:gd name="connsiteY7" fmla="*/ 111914 h 189097"/>
                <a:gd name="connsiteX8" fmla="*/ 44639 w 126065"/>
                <a:gd name="connsiteY8" fmla="*/ 134228 h 189097"/>
                <a:gd name="connsiteX9" fmla="*/ 50186 w 126065"/>
                <a:gd name="connsiteY9" fmla="*/ 181250 h 189097"/>
                <a:gd name="connsiteX10" fmla="*/ 78928 w 126065"/>
                <a:gd name="connsiteY10" fmla="*/ 190831 h 189097"/>
                <a:gd name="connsiteX11" fmla="*/ 96451 w 126065"/>
                <a:gd name="connsiteY11" fmla="*/ 184528 h 189097"/>
                <a:gd name="connsiteX12" fmla="*/ 109940 w 126065"/>
                <a:gd name="connsiteY12" fmla="*/ 178224 h 189097"/>
                <a:gd name="connsiteX13" fmla="*/ 128472 w 126065"/>
                <a:gd name="connsiteY13" fmla="*/ 178224 h 189097"/>
                <a:gd name="connsiteX14" fmla="*/ 112714 w 126065"/>
                <a:gd name="connsiteY14" fmla="*/ 148473 h 189097"/>
                <a:gd name="connsiteX15" fmla="*/ 90779 w 126065"/>
                <a:gd name="connsiteY15" fmla="*/ 120865 h 189097"/>
                <a:gd name="connsiteX16" fmla="*/ 101242 w 126065"/>
                <a:gd name="connsiteY16" fmla="*/ 97921 h 189097"/>
                <a:gd name="connsiteX17" fmla="*/ 113596 w 126065"/>
                <a:gd name="connsiteY17" fmla="*/ 85567 h 189097"/>
                <a:gd name="connsiteX18" fmla="*/ 116496 w 126065"/>
                <a:gd name="connsiteY18" fmla="*/ 68548 h 189097"/>
                <a:gd name="connsiteX19" fmla="*/ 92039 w 126065"/>
                <a:gd name="connsiteY19" fmla="*/ 46612 h 189097"/>
                <a:gd name="connsiteX20" fmla="*/ 78550 w 126065"/>
                <a:gd name="connsiteY20" fmla="*/ 30728 h 189097"/>
                <a:gd name="connsiteX21" fmla="*/ 52076 w 126065"/>
                <a:gd name="connsiteY21" fmla="*/ 8415 h 189097"/>
                <a:gd name="connsiteX22" fmla="*/ 42369 w 126065"/>
                <a:gd name="connsiteY22" fmla="*/ 2364 h 189097"/>
                <a:gd name="connsiteX23" fmla="*/ 32789 w 126065"/>
                <a:gd name="connsiteY23" fmla="*/ 14844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065" h="189097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AD0890E-22BE-41F4-9BE9-FBA401ACBDD0}"/>
                </a:ext>
              </a:extLst>
            </p:cNvPr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>
                <a:gd name="connsiteX0" fmla="*/ 7280 w 75639"/>
                <a:gd name="connsiteY0" fmla="*/ 47621 h 100852"/>
                <a:gd name="connsiteX1" fmla="*/ 10180 w 75639"/>
                <a:gd name="connsiteY1" fmla="*/ 82919 h 100852"/>
                <a:gd name="connsiteX2" fmla="*/ 2364 w 75639"/>
                <a:gd name="connsiteY2" fmla="*/ 95274 h 100852"/>
                <a:gd name="connsiteX3" fmla="*/ 26064 w 75639"/>
                <a:gd name="connsiteY3" fmla="*/ 99812 h 100852"/>
                <a:gd name="connsiteX4" fmla="*/ 53924 w 75639"/>
                <a:gd name="connsiteY4" fmla="*/ 87836 h 100852"/>
                <a:gd name="connsiteX5" fmla="*/ 85315 w 75639"/>
                <a:gd name="connsiteY5" fmla="*/ 45478 h 100852"/>
                <a:gd name="connsiteX6" fmla="*/ 84936 w 75639"/>
                <a:gd name="connsiteY6" fmla="*/ 45226 h 100852"/>
                <a:gd name="connsiteX7" fmla="*/ 39679 w 75639"/>
                <a:gd name="connsiteY7" fmla="*/ 9928 h 100852"/>
                <a:gd name="connsiteX8" fmla="*/ 17365 w 75639"/>
                <a:gd name="connsiteY8" fmla="*/ 2364 h 100852"/>
                <a:gd name="connsiteX9" fmla="*/ 12197 w 75639"/>
                <a:gd name="connsiteY9" fmla="*/ 15979 h 100852"/>
                <a:gd name="connsiteX10" fmla="*/ 7280 w 75639"/>
                <a:gd name="connsiteY10" fmla="*/ 4762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39" h="100852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0A22DB06-E1C3-4D9D-84DB-3AED7337E87D}"/>
                </a:ext>
              </a:extLst>
            </p:cNvPr>
            <p:cNvSpPr/>
            <p:nvPr/>
          </p:nvSpPr>
          <p:spPr>
            <a:xfrm>
              <a:off x="3535290" y="3942625"/>
              <a:ext cx="277343" cy="88246"/>
            </a:xfrm>
            <a:custGeom>
              <a:avLst/>
              <a:gdLst>
                <a:gd name="connsiteX0" fmla="*/ 225229 w 277343"/>
                <a:gd name="connsiteY0" fmla="*/ 56403 h 88245"/>
                <a:gd name="connsiteX1" fmla="*/ 96895 w 277343"/>
                <a:gd name="connsiteY1" fmla="*/ 4591 h 88245"/>
                <a:gd name="connsiteX2" fmla="*/ 2724 w 277343"/>
                <a:gd name="connsiteY2" fmla="*/ 37493 h 88245"/>
                <a:gd name="connsiteX3" fmla="*/ 48612 w 277343"/>
                <a:gd name="connsiteY3" fmla="*/ 16315 h 88245"/>
                <a:gd name="connsiteX4" fmla="*/ 74455 w 277343"/>
                <a:gd name="connsiteY4" fmla="*/ 26904 h 88245"/>
                <a:gd name="connsiteX5" fmla="*/ 119208 w 277343"/>
                <a:gd name="connsiteY5" fmla="*/ 37493 h 88245"/>
                <a:gd name="connsiteX6" fmla="*/ 175685 w 277343"/>
                <a:gd name="connsiteY6" fmla="*/ 66867 h 88245"/>
                <a:gd name="connsiteX7" fmla="*/ 188670 w 277343"/>
                <a:gd name="connsiteY7" fmla="*/ 88046 h 88245"/>
                <a:gd name="connsiteX8" fmla="*/ 274646 w 277343"/>
                <a:gd name="connsiteY8" fmla="*/ 85650 h 88245"/>
                <a:gd name="connsiteX9" fmla="*/ 225229 w 277343"/>
                <a:gd name="connsiteY9" fmla="*/ 56403 h 8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343" h="88245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F9959E9A-E6AC-49BC-AB43-EF909057F41A}"/>
                </a:ext>
              </a:extLst>
            </p:cNvPr>
            <p:cNvSpPr/>
            <p:nvPr/>
          </p:nvSpPr>
          <p:spPr>
            <a:xfrm>
              <a:off x="3697780" y="4073430"/>
              <a:ext cx="50426" cy="12607"/>
            </a:xfrm>
            <a:custGeom>
              <a:avLst/>
              <a:gdLst>
                <a:gd name="connsiteX0" fmla="*/ 2732 w 50426"/>
                <a:gd name="connsiteY0" fmla="*/ 6910 h 12606"/>
                <a:gd name="connsiteX1" fmla="*/ 56814 w 50426"/>
                <a:gd name="connsiteY1" fmla="*/ 16365 h 12606"/>
                <a:gd name="connsiteX2" fmla="*/ 2732 w 50426"/>
                <a:gd name="connsiteY2" fmla="*/ 6910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26" h="12606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A0E8153-0CE7-40CD-824E-566CCE9415F5}"/>
                </a:ext>
              </a:extLst>
            </p:cNvPr>
            <p:cNvSpPr/>
            <p:nvPr/>
          </p:nvSpPr>
          <p:spPr>
            <a:xfrm>
              <a:off x="3999301" y="4069632"/>
              <a:ext cx="37820" cy="12607"/>
            </a:xfrm>
            <a:custGeom>
              <a:avLst/>
              <a:gdLst>
                <a:gd name="connsiteX0" fmla="*/ 3641 w 37819"/>
                <a:gd name="connsiteY0" fmla="*/ 12978 h 12606"/>
                <a:gd name="connsiteX1" fmla="*/ 47133 w 37819"/>
                <a:gd name="connsiteY1" fmla="*/ 12978 h 12606"/>
                <a:gd name="connsiteX2" fmla="*/ 3641 w 37819"/>
                <a:gd name="connsiteY2" fmla="*/ 12978 h 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19" h="12606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E4485F6A-D461-47E2-8443-75B24D386B41}"/>
                </a:ext>
              </a:extLst>
            </p:cNvPr>
            <p:cNvSpPr/>
            <p:nvPr/>
          </p:nvSpPr>
          <p:spPr>
            <a:xfrm>
              <a:off x="4165601" y="6079735"/>
              <a:ext cx="75639" cy="37820"/>
            </a:xfrm>
            <a:custGeom>
              <a:avLst/>
              <a:gdLst>
                <a:gd name="connsiteX0" fmla="*/ 84555 w 75639"/>
                <a:gd name="connsiteY0" fmla="*/ 15502 h 37819"/>
                <a:gd name="connsiteX1" fmla="*/ 41063 w 75639"/>
                <a:gd name="connsiteY1" fmla="*/ 35547 h 37819"/>
                <a:gd name="connsiteX2" fmla="*/ 84555 w 75639"/>
                <a:gd name="connsiteY2" fmla="*/ 15502 h 37819"/>
                <a:gd name="connsiteX3" fmla="*/ 36272 w 75639"/>
                <a:gd name="connsiteY3" fmla="*/ 2518 h 37819"/>
                <a:gd name="connsiteX4" fmla="*/ 5638 w 75639"/>
                <a:gd name="connsiteY4" fmla="*/ 33152 h 37819"/>
                <a:gd name="connsiteX5" fmla="*/ 36272 w 75639"/>
                <a:gd name="connsiteY5" fmla="*/ 2518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9" h="37819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2DD90-B8D4-4B20-8324-A1D770ED831E}"/>
                </a:ext>
              </a:extLst>
            </p:cNvPr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>
                <a:gd name="connsiteX0" fmla="*/ 424409 w 428621"/>
                <a:gd name="connsiteY0" fmla="*/ 47747 h 176491"/>
                <a:gd name="connsiteX1" fmla="*/ 405373 w 428621"/>
                <a:gd name="connsiteY1" fmla="*/ 32997 h 176491"/>
                <a:gd name="connsiteX2" fmla="*/ 385077 w 428621"/>
                <a:gd name="connsiteY2" fmla="*/ 32997 h 176491"/>
                <a:gd name="connsiteX3" fmla="*/ 368562 w 428621"/>
                <a:gd name="connsiteY3" fmla="*/ 20769 h 176491"/>
                <a:gd name="connsiteX4" fmla="*/ 335785 w 428621"/>
                <a:gd name="connsiteY4" fmla="*/ 2364 h 176491"/>
                <a:gd name="connsiteX5" fmla="*/ 335785 w 428621"/>
                <a:gd name="connsiteY5" fmla="*/ 6020 h 176491"/>
                <a:gd name="connsiteX6" fmla="*/ 317506 w 428621"/>
                <a:gd name="connsiteY6" fmla="*/ 15474 h 176491"/>
                <a:gd name="connsiteX7" fmla="*/ 308681 w 428621"/>
                <a:gd name="connsiteY7" fmla="*/ 34889 h 176491"/>
                <a:gd name="connsiteX8" fmla="*/ 296957 w 428621"/>
                <a:gd name="connsiteY8" fmla="*/ 50773 h 176491"/>
                <a:gd name="connsiteX9" fmla="*/ 289898 w 428621"/>
                <a:gd name="connsiteY9" fmla="*/ 64892 h 176491"/>
                <a:gd name="connsiteX10" fmla="*/ 283973 w 428621"/>
                <a:gd name="connsiteY10" fmla="*/ 83171 h 176491"/>
                <a:gd name="connsiteX11" fmla="*/ 282208 w 428621"/>
                <a:gd name="connsiteY11" fmla="*/ 100820 h 176491"/>
                <a:gd name="connsiteX12" fmla="*/ 297461 w 428621"/>
                <a:gd name="connsiteY12" fmla="*/ 114309 h 176491"/>
                <a:gd name="connsiteX13" fmla="*/ 310446 w 428621"/>
                <a:gd name="connsiteY13" fmla="*/ 117209 h 176491"/>
                <a:gd name="connsiteX14" fmla="*/ 298722 w 428621"/>
                <a:gd name="connsiteY14" fmla="*/ 133723 h 176491"/>
                <a:gd name="connsiteX15" fmla="*/ 296579 w 428621"/>
                <a:gd name="connsiteY15" fmla="*/ 134102 h 176491"/>
                <a:gd name="connsiteX16" fmla="*/ 301748 w 428621"/>
                <a:gd name="connsiteY16" fmla="*/ 147717 h 176491"/>
                <a:gd name="connsiteX17" fmla="*/ 301748 w 428621"/>
                <a:gd name="connsiteY17" fmla="*/ 161206 h 176491"/>
                <a:gd name="connsiteX18" fmla="*/ 322044 w 428621"/>
                <a:gd name="connsiteY18" fmla="*/ 166752 h 176491"/>
                <a:gd name="connsiteX19" fmla="*/ 341080 w 428621"/>
                <a:gd name="connsiteY19" fmla="*/ 165492 h 176491"/>
                <a:gd name="connsiteX20" fmla="*/ 365032 w 428621"/>
                <a:gd name="connsiteY20" fmla="*/ 123134 h 176491"/>
                <a:gd name="connsiteX21" fmla="*/ 417223 w 428621"/>
                <a:gd name="connsiteY21" fmla="*/ 94895 h 176491"/>
                <a:gd name="connsiteX22" fmla="*/ 431973 w 428621"/>
                <a:gd name="connsiteY22" fmla="*/ 67917 h 176491"/>
                <a:gd name="connsiteX23" fmla="*/ 424409 w 428621"/>
                <a:gd name="connsiteY23" fmla="*/ 47747 h 176491"/>
                <a:gd name="connsiteX24" fmla="*/ 5621 w 428621"/>
                <a:gd name="connsiteY24" fmla="*/ 40057 h 176491"/>
                <a:gd name="connsiteX25" fmla="*/ 22135 w 428621"/>
                <a:gd name="connsiteY25" fmla="*/ 67161 h 176491"/>
                <a:gd name="connsiteX26" fmla="*/ 5621 w 428621"/>
                <a:gd name="connsiteY26" fmla="*/ 40057 h 17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1" h="176491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C232EB05-88DE-4AF5-81A3-98862566A7C2}"/>
                </a:ext>
              </a:extLst>
            </p:cNvPr>
            <p:cNvSpPr/>
            <p:nvPr/>
          </p:nvSpPr>
          <p:spPr>
            <a:xfrm>
              <a:off x="3852452" y="1527797"/>
              <a:ext cx="1626239" cy="1210224"/>
            </a:xfrm>
            <a:custGeom>
              <a:avLst/>
              <a:gdLst>
                <a:gd name="connsiteX0" fmla="*/ 1536197 w 1626238"/>
                <a:gd name="connsiteY0" fmla="*/ 113058 h 1210224"/>
                <a:gd name="connsiteX1" fmla="*/ 1482115 w 1626238"/>
                <a:gd name="connsiteY1" fmla="*/ 138145 h 1210224"/>
                <a:gd name="connsiteX2" fmla="*/ 1427907 w 1626238"/>
                <a:gd name="connsiteY2" fmla="*/ 141297 h 1210224"/>
                <a:gd name="connsiteX3" fmla="*/ 1404333 w 1626238"/>
                <a:gd name="connsiteY3" fmla="*/ 132599 h 1210224"/>
                <a:gd name="connsiteX4" fmla="*/ 1352520 w 1626238"/>
                <a:gd name="connsiteY4" fmla="*/ 167140 h 1210224"/>
                <a:gd name="connsiteX5" fmla="*/ 1307767 w 1626238"/>
                <a:gd name="connsiteY5" fmla="*/ 196135 h 1210224"/>
                <a:gd name="connsiteX6" fmla="*/ 1351764 w 1626238"/>
                <a:gd name="connsiteY6" fmla="*/ 141171 h 1210224"/>
                <a:gd name="connsiteX7" fmla="*/ 1335250 w 1626238"/>
                <a:gd name="connsiteY7" fmla="*/ 102721 h 1210224"/>
                <a:gd name="connsiteX8" fmla="*/ 1301464 w 1626238"/>
                <a:gd name="connsiteY8" fmla="*/ 123900 h 1210224"/>
                <a:gd name="connsiteX9" fmla="*/ 1216748 w 1626238"/>
                <a:gd name="connsiteY9" fmla="*/ 150626 h 1210224"/>
                <a:gd name="connsiteX10" fmla="*/ 1271713 w 1626238"/>
                <a:gd name="connsiteY10" fmla="*/ 116084 h 1210224"/>
                <a:gd name="connsiteX11" fmla="*/ 1164179 w 1626238"/>
                <a:gd name="connsiteY11" fmla="*/ 112932 h 1210224"/>
                <a:gd name="connsiteX12" fmla="*/ 1072404 w 1626238"/>
                <a:gd name="connsiteY12" fmla="*/ 127052 h 1210224"/>
                <a:gd name="connsiteX13" fmla="*/ 1174390 w 1626238"/>
                <a:gd name="connsiteY13" fmla="*/ 100326 h 1210224"/>
                <a:gd name="connsiteX14" fmla="*/ 1299195 w 1626238"/>
                <a:gd name="connsiteY14" fmla="*/ 91754 h 1210224"/>
                <a:gd name="connsiteX15" fmla="*/ 1372943 w 1626238"/>
                <a:gd name="connsiteY15" fmla="*/ 71331 h 1210224"/>
                <a:gd name="connsiteX16" fmla="*/ 1323525 w 1626238"/>
                <a:gd name="connsiteY16" fmla="*/ 51665 h 1210224"/>
                <a:gd name="connsiteX17" fmla="*/ 1287471 w 1626238"/>
                <a:gd name="connsiteY17" fmla="*/ 40697 h 1210224"/>
                <a:gd name="connsiteX18" fmla="*/ 1255324 w 1626238"/>
                <a:gd name="connsiteY18" fmla="*/ 21913 h 1210224"/>
                <a:gd name="connsiteX19" fmla="*/ 1180820 w 1626238"/>
                <a:gd name="connsiteY19" fmla="*/ 12459 h 1210224"/>
                <a:gd name="connsiteX20" fmla="*/ 1100012 w 1626238"/>
                <a:gd name="connsiteY20" fmla="*/ 3004 h 1210224"/>
                <a:gd name="connsiteX21" fmla="*/ 989327 w 1626238"/>
                <a:gd name="connsiteY21" fmla="*/ 6155 h 1210224"/>
                <a:gd name="connsiteX22" fmla="*/ 951633 w 1626238"/>
                <a:gd name="connsiteY22" fmla="*/ 12459 h 1210224"/>
                <a:gd name="connsiteX23" fmla="*/ 925790 w 1626238"/>
                <a:gd name="connsiteY23" fmla="*/ 25065 h 1210224"/>
                <a:gd name="connsiteX24" fmla="*/ 907007 w 1626238"/>
                <a:gd name="connsiteY24" fmla="*/ 35276 h 1210224"/>
                <a:gd name="connsiteX25" fmla="*/ 866161 w 1626238"/>
                <a:gd name="connsiteY25" fmla="*/ 26578 h 1210224"/>
                <a:gd name="connsiteX26" fmla="*/ 793926 w 1626238"/>
                <a:gd name="connsiteY26" fmla="*/ 26578 h 1210224"/>
                <a:gd name="connsiteX27" fmla="*/ 706059 w 1626238"/>
                <a:gd name="connsiteY27" fmla="*/ 36789 h 1210224"/>
                <a:gd name="connsiteX28" fmla="*/ 732785 w 1626238"/>
                <a:gd name="connsiteY28" fmla="*/ 61120 h 1210224"/>
                <a:gd name="connsiteX29" fmla="*/ 685762 w 1626238"/>
                <a:gd name="connsiteY29" fmla="*/ 75239 h 1210224"/>
                <a:gd name="connsiteX30" fmla="*/ 753207 w 1626238"/>
                <a:gd name="connsiteY30" fmla="*/ 117597 h 1210224"/>
                <a:gd name="connsiteX31" fmla="*/ 718665 w 1626238"/>
                <a:gd name="connsiteY31" fmla="*/ 111294 h 1210224"/>
                <a:gd name="connsiteX32" fmla="*/ 659793 w 1626238"/>
                <a:gd name="connsiteY32" fmla="*/ 89358 h 1210224"/>
                <a:gd name="connsiteX33" fmla="*/ 588440 w 1626238"/>
                <a:gd name="connsiteY33" fmla="*/ 73600 h 1210224"/>
                <a:gd name="connsiteX34" fmla="*/ 620587 w 1626238"/>
                <a:gd name="connsiteY34" fmla="*/ 110537 h 1210224"/>
                <a:gd name="connsiteX35" fmla="*/ 583776 w 1626238"/>
                <a:gd name="connsiteY35" fmla="*/ 112050 h 1210224"/>
                <a:gd name="connsiteX36" fmla="*/ 535115 w 1626238"/>
                <a:gd name="connsiteY36" fmla="*/ 85324 h 1210224"/>
                <a:gd name="connsiteX37" fmla="*/ 532719 w 1626238"/>
                <a:gd name="connsiteY37" fmla="*/ 119110 h 1210224"/>
                <a:gd name="connsiteX38" fmla="*/ 510784 w 1626238"/>
                <a:gd name="connsiteY38" fmla="*/ 137137 h 1210224"/>
                <a:gd name="connsiteX39" fmla="*/ 496665 w 1626238"/>
                <a:gd name="connsiteY39" fmla="*/ 82929 h 1210224"/>
                <a:gd name="connsiteX40" fmla="*/ 415857 w 1626238"/>
                <a:gd name="connsiteY40" fmla="*/ 95535 h 1210224"/>
                <a:gd name="connsiteX41" fmla="*/ 383710 w 1626238"/>
                <a:gd name="connsiteY41" fmla="*/ 112806 h 1210224"/>
                <a:gd name="connsiteX42" fmla="*/ 366440 w 1626238"/>
                <a:gd name="connsiteY42" fmla="*/ 118353 h 1210224"/>
                <a:gd name="connsiteX43" fmla="*/ 306811 w 1626238"/>
                <a:gd name="connsiteY43" fmla="*/ 126169 h 1210224"/>
                <a:gd name="connsiteX44" fmla="*/ 314627 w 1626238"/>
                <a:gd name="connsiteY44" fmla="*/ 166132 h 1210224"/>
                <a:gd name="connsiteX45" fmla="*/ 263570 w 1626238"/>
                <a:gd name="connsiteY45" fmla="*/ 158316 h 1210224"/>
                <a:gd name="connsiteX46" fmla="*/ 143557 w 1626238"/>
                <a:gd name="connsiteY46" fmla="*/ 223491 h 1210224"/>
                <a:gd name="connsiteX47" fmla="*/ 208732 w 1626238"/>
                <a:gd name="connsiteY47" fmla="*/ 233703 h 1210224"/>
                <a:gd name="connsiteX48" fmla="*/ 186797 w 1626238"/>
                <a:gd name="connsiteY48" fmla="*/ 282364 h 1210224"/>
                <a:gd name="connsiteX49" fmla="*/ 103594 w 1626238"/>
                <a:gd name="connsiteY49" fmla="*/ 297240 h 1210224"/>
                <a:gd name="connsiteX50" fmla="*/ 2364 w 1626238"/>
                <a:gd name="connsiteY50" fmla="*/ 336446 h 1210224"/>
                <a:gd name="connsiteX51" fmla="*/ 17996 w 1626238"/>
                <a:gd name="connsiteY51" fmla="*/ 355986 h 1210224"/>
                <a:gd name="connsiteX52" fmla="*/ 61992 w 1626238"/>
                <a:gd name="connsiteY52" fmla="*/ 368592 h 1210224"/>
                <a:gd name="connsiteX53" fmla="*/ 134228 w 1626238"/>
                <a:gd name="connsiteY53" fmla="*/ 374139 h 1210224"/>
                <a:gd name="connsiteX54" fmla="*/ 175829 w 1626238"/>
                <a:gd name="connsiteY54" fmla="*/ 389771 h 1210224"/>
                <a:gd name="connsiteX55" fmla="*/ 104476 w 1626238"/>
                <a:gd name="connsiteY55" fmla="*/ 394436 h 1210224"/>
                <a:gd name="connsiteX56" fmla="*/ 39301 w 1626238"/>
                <a:gd name="connsiteY56" fmla="*/ 407042 h 1210224"/>
                <a:gd name="connsiteX57" fmla="*/ 87205 w 1626238"/>
                <a:gd name="connsiteY57" fmla="*/ 419649 h 1210224"/>
                <a:gd name="connsiteX58" fmla="*/ 87962 w 1626238"/>
                <a:gd name="connsiteY58" fmla="*/ 440828 h 1210224"/>
                <a:gd name="connsiteX59" fmla="*/ 119352 w 1626238"/>
                <a:gd name="connsiteY59" fmla="*/ 458098 h 1210224"/>
                <a:gd name="connsiteX60" fmla="*/ 162466 w 1626238"/>
                <a:gd name="connsiteY60" fmla="*/ 462763 h 1210224"/>
                <a:gd name="connsiteX61" fmla="*/ 189192 w 1626238"/>
                <a:gd name="connsiteY61" fmla="*/ 459611 h 1210224"/>
                <a:gd name="connsiteX62" fmla="*/ 224490 w 1626238"/>
                <a:gd name="connsiteY62" fmla="*/ 453308 h 1210224"/>
                <a:gd name="connsiteX63" fmla="*/ 256637 w 1626238"/>
                <a:gd name="connsiteY63" fmla="*/ 447005 h 1210224"/>
                <a:gd name="connsiteX64" fmla="*/ 342109 w 1626238"/>
                <a:gd name="connsiteY64" fmla="*/ 469696 h 1210224"/>
                <a:gd name="connsiteX65" fmla="*/ 384467 w 1626238"/>
                <a:gd name="connsiteY65" fmla="*/ 497179 h 1210224"/>
                <a:gd name="connsiteX66" fmla="*/ 421278 w 1626238"/>
                <a:gd name="connsiteY66" fmla="*/ 532477 h 1210224"/>
                <a:gd name="connsiteX67" fmla="*/ 445608 w 1626238"/>
                <a:gd name="connsiteY67" fmla="*/ 575591 h 1210224"/>
                <a:gd name="connsiteX68" fmla="*/ 464392 w 1626238"/>
                <a:gd name="connsiteY68" fmla="*/ 604586 h 1210224"/>
                <a:gd name="connsiteX69" fmla="*/ 477755 w 1626238"/>
                <a:gd name="connsiteY69" fmla="*/ 632068 h 1210224"/>
                <a:gd name="connsiteX70" fmla="*/ 464392 w 1626238"/>
                <a:gd name="connsiteY70" fmla="*/ 664971 h 1210224"/>
                <a:gd name="connsiteX71" fmla="*/ 476999 w 1626238"/>
                <a:gd name="connsiteY71" fmla="*/ 701026 h 1210224"/>
                <a:gd name="connsiteX72" fmla="*/ 516961 w 1626238"/>
                <a:gd name="connsiteY72" fmla="*/ 683755 h 1210224"/>
                <a:gd name="connsiteX73" fmla="*/ 526416 w 1626238"/>
                <a:gd name="connsiteY73" fmla="*/ 710481 h 1210224"/>
                <a:gd name="connsiteX74" fmla="*/ 577472 w 1626238"/>
                <a:gd name="connsiteY74" fmla="*/ 734811 h 1210224"/>
                <a:gd name="connsiteX75" fmla="*/ 566505 w 1626238"/>
                <a:gd name="connsiteY75" fmla="*/ 745779 h 1210224"/>
                <a:gd name="connsiteX76" fmla="*/ 495908 w 1626238"/>
                <a:gd name="connsiteY76" fmla="*/ 740232 h 1210224"/>
                <a:gd name="connsiteX77" fmla="*/ 567261 w 1626238"/>
                <a:gd name="connsiteY77" fmla="*/ 773135 h 1210224"/>
                <a:gd name="connsiteX78" fmla="*/ 590835 w 1626238"/>
                <a:gd name="connsiteY78" fmla="*/ 800617 h 1210224"/>
                <a:gd name="connsiteX79" fmla="*/ 585289 w 1626238"/>
                <a:gd name="connsiteY79" fmla="*/ 837554 h 1210224"/>
                <a:gd name="connsiteX80" fmla="*/ 551629 w 1626238"/>
                <a:gd name="connsiteY80" fmla="*/ 839193 h 1210224"/>
                <a:gd name="connsiteX81" fmla="*/ 530450 w 1626238"/>
                <a:gd name="connsiteY81" fmla="*/ 857977 h 1210224"/>
                <a:gd name="connsiteX82" fmla="*/ 508515 w 1626238"/>
                <a:gd name="connsiteY82" fmla="*/ 897183 h 1210224"/>
                <a:gd name="connsiteX83" fmla="*/ 534358 w 1626238"/>
                <a:gd name="connsiteY83" fmla="*/ 920001 h 1210224"/>
                <a:gd name="connsiteX84" fmla="*/ 513936 w 1626238"/>
                <a:gd name="connsiteY84" fmla="*/ 943575 h 1210224"/>
                <a:gd name="connsiteX85" fmla="*/ 550747 w 1626238"/>
                <a:gd name="connsiteY85" fmla="*/ 982025 h 1210224"/>
                <a:gd name="connsiteX86" fmla="*/ 555411 w 1626238"/>
                <a:gd name="connsiteY86" fmla="*/ 1027534 h 1210224"/>
                <a:gd name="connsiteX87" fmla="*/ 571043 w 1626238"/>
                <a:gd name="connsiteY87" fmla="*/ 1041654 h 1210224"/>
                <a:gd name="connsiteX88" fmla="*/ 584406 w 1626238"/>
                <a:gd name="connsiteY88" fmla="*/ 1068379 h 1210224"/>
                <a:gd name="connsiteX89" fmla="*/ 604828 w 1626238"/>
                <a:gd name="connsiteY89" fmla="*/ 1091071 h 1210224"/>
                <a:gd name="connsiteX90" fmla="*/ 617435 w 1626238"/>
                <a:gd name="connsiteY90" fmla="*/ 1123218 h 1210224"/>
                <a:gd name="connsiteX91" fmla="*/ 647186 w 1626238"/>
                <a:gd name="connsiteY91" fmla="*/ 1154608 h 1210224"/>
                <a:gd name="connsiteX92" fmla="*/ 676938 w 1626238"/>
                <a:gd name="connsiteY92" fmla="*/ 1174274 h 1210224"/>
                <a:gd name="connsiteX93" fmla="*/ 702781 w 1626238"/>
                <a:gd name="connsiteY93" fmla="*/ 1182090 h 1210224"/>
                <a:gd name="connsiteX94" fmla="*/ 734171 w 1626238"/>
                <a:gd name="connsiteY94" fmla="*/ 1195453 h 1210224"/>
                <a:gd name="connsiteX95" fmla="*/ 780437 w 1626238"/>
                <a:gd name="connsiteY95" fmla="*/ 1213480 h 1210224"/>
                <a:gd name="connsiteX96" fmla="*/ 800103 w 1626238"/>
                <a:gd name="connsiteY96" fmla="*/ 1193058 h 1210224"/>
                <a:gd name="connsiteX97" fmla="*/ 813466 w 1626238"/>
                <a:gd name="connsiteY97" fmla="*/ 1151456 h 1210224"/>
                <a:gd name="connsiteX98" fmla="*/ 811071 w 1626238"/>
                <a:gd name="connsiteY98" fmla="*/ 1109855 h 1210224"/>
                <a:gd name="connsiteX99" fmla="*/ 824434 w 1626238"/>
                <a:gd name="connsiteY99" fmla="*/ 1096492 h 1210224"/>
                <a:gd name="connsiteX100" fmla="*/ 844856 w 1626238"/>
                <a:gd name="connsiteY100" fmla="*/ 1078465 h 1210224"/>
                <a:gd name="connsiteX101" fmla="*/ 855824 w 1626238"/>
                <a:gd name="connsiteY101" fmla="*/ 1058042 h 1210224"/>
                <a:gd name="connsiteX102" fmla="*/ 856581 w 1626238"/>
                <a:gd name="connsiteY102" fmla="*/ 1039258 h 1210224"/>
                <a:gd name="connsiteX103" fmla="*/ 866792 w 1626238"/>
                <a:gd name="connsiteY103" fmla="*/ 1026652 h 1210224"/>
                <a:gd name="connsiteX104" fmla="*/ 861245 w 1626238"/>
                <a:gd name="connsiteY104" fmla="*/ 1006986 h 1210224"/>
                <a:gd name="connsiteX105" fmla="*/ 865153 w 1626238"/>
                <a:gd name="connsiteY105" fmla="*/ 996774 h 1210224"/>
                <a:gd name="connsiteX106" fmla="*/ 880028 w 1626238"/>
                <a:gd name="connsiteY106" fmla="*/ 989715 h 1210224"/>
                <a:gd name="connsiteX107" fmla="*/ 905115 w 1626238"/>
                <a:gd name="connsiteY107" fmla="*/ 974083 h 1210224"/>
                <a:gd name="connsiteX108" fmla="*/ 927051 w 1626238"/>
                <a:gd name="connsiteY108" fmla="*/ 951265 h 1210224"/>
                <a:gd name="connsiteX109" fmla="*/ 940414 w 1626238"/>
                <a:gd name="connsiteY109" fmla="*/ 950508 h 1210224"/>
                <a:gd name="connsiteX110" fmla="*/ 945961 w 1626238"/>
                <a:gd name="connsiteY110" fmla="*/ 964628 h 1210224"/>
                <a:gd name="connsiteX111" fmla="*/ 995378 w 1626238"/>
                <a:gd name="connsiteY111" fmla="*/ 954416 h 1210224"/>
                <a:gd name="connsiteX112" fmla="*/ 1054250 w 1626238"/>
                <a:gd name="connsiteY112" fmla="*/ 903486 h 1210224"/>
                <a:gd name="connsiteX113" fmla="*/ 1087279 w 1626238"/>
                <a:gd name="connsiteY113" fmla="*/ 870583 h 1210224"/>
                <a:gd name="connsiteX114" fmla="*/ 1112366 w 1626238"/>
                <a:gd name="connsiteY114" fmla="*/ 860372 h 1210224"/>
                <a:gd name="connsiteX115" fmla="*/ 1138210 w 1626238"/>
                <a:gd name="connsiteY115" fmla="*/ 854069 h 1210224"/>
                <a:gd name="connsiteX116" fmla="*/ 1177416 w 1626238"/>
                <a:gd name="connsiteY116" fmla="*/ 845496 h 1210224"/>
                <a:gd name="connsiteX117" fmla="*/ 1272343 w 1626238"/>
                <a:gd name="connsiteY117" fmla="*/ 819653 h 1210224"/>
                <a:gd name="connsiteX118" fmla="*/ 1347604 w 1626238"/>
                <a:gd name="connsiteY118" fmla="*/ 780447 h 1210224"/>
                <a:gd name="connsiteX119" fmla="*/ 1357815 w 1626238"/>
                <a:gd name="connsiteY119" fmla="*/ 767084 h 1210224"/>
                <a:gd name="connsiteX120" fmla="*/ 1310793 w 1626238"/>
                <a:gd name="connsiteY120" fmla="*/ 769479 h 1210224"/>
                <a:gd name="connsiteX121" fmla="*/ 1251920 w 1626238"/>
                <a:gd name="connsiteY121" fmla="*/ 762419 h 1210224"/>
                <a:gd name="connsiteX122" fmla="*/ 1259736 w 1626238"/>
                <a:gd name="connsiteY122" fmla="*/ 745149 h 1210224"/>
                <a:gd name="connsiteX123" fmla="*/ 1264401 w 1626238"/>
                <a:gd name="connsiteY123" fmla="*/ 720062 h 1210224"/>
                <a:gd name="connsiteX124" fmla="*/ 1302094 w 1626238"/>
                <a:gd name="connsiteY124" fmla="*/ 732668 h 1210224"/>
                <a:gd name="connsiteX125" fmla="*/ 1360084 w 1626238"/>
                <a:gd name="connsiteY125" fmla="*/ 752334 h 1210224"/>
                <a:gd name="connsiteX126" fmla="*/ 1369539 w 1626238"/>
                <a:gd name="connsiteY126" fmla="*/ 717036 h 1210224"/>
                <a:gd name="connsiteX127" fmla="*/ 1300455 w 1626238"/>
                <a:gd name="connsiteY127" fmla="*/ 655895 h 1210224"/>
                <a:gd name="connsiteX128" fmla="*/ 1339661 w 1626238"/>
                <a:gd name="connsiteY128" fmla="*/ 660559 h 1210224"/>
                <a:gd name="connsiteX129" fmla="*/ 1364749 w 1626238"/>
                <a:gd name="connsiteY129" fmla="*/ 633077 h 1210224"/>
                <a:gd name="connsiteX130" fmla="*/ 1301212 w 1626238"/>
                <a:gd name="connsiteY130" fmla="*/ 632320 h 1210224"/>
                <a:gd name="connsiteX131" fmla="*/ 1289488 w 1626238"/>
                <a:gd name="connsiteY131" fmla="*/ 615049 h 1210224"/>
                <a:gd name="connsiteX132" fmla="*/ 1299699 w 1626238"/>
                <a:gd name="connsiteY132" fmla="*/ 593114 h 1210224"/>
                <a:gd name="connsiteX133" fmla="*/ 1358571 w 1626238"/>
                <a:gd name="connsiteY133" fmla="*/ 610385 h 1210224"/>
                <a:gd name="connsiteX134" fmla="*/ 1403325 w 1626238"/>
                <a:gd name="connsiteY134" fmla="*/ 599417 h 1210224"/>
                <a:gd name="connsiteX135" fmla="*/ 1368026 w 1626238"/>
                <a:gd name="connsiteY135" fmla="*/ 566514 h 1210224"/>
                <a:gd name="connsiteX136" fmla="*/ 1426899 w 1626238"/>
                <a:gd name="connsiteY136" fmla="*/ 560968 h 1210224"/>
                <a:gd name="connsiteX137" fmla="*/ 1433958 w 1626238"/>
                <a:gd name="connsiteY137" fmla="*/ 542940 h 1210224"/>
                <a:gd name="connsiteX138" fmla="*/ 1386054 w 1626238"/>
                <a:gd name="connsiteY138" fmla="*/ 513189 h 1210224"/>
                <a:gd name="connsiteX139" fmla="*/ 1432319 w 1626238"/>
                <a:gd name="connsiteY139" fmla="*/ 505373 h 1210224"/>
                <a:gd name="connsiteX140" fmla="*/ 1419839 w 1626238"/>
                <a:gd name="connsiteY140" fmla="*/ 456712 h 1210224"/>
                <a:gd name="connsiteX141" fmla="*/ 1372817 w 1626238"/>
                <a:gd name="connsiteY141" fmla="*/ 444988 h 1210224"/>
                <a:gd name="connsiteX142" fmla="*/ 1353151 w 1626238"/>
                <a:gd name="connsiteY142" fmla="*/ 424565 h 1210224"/>
                <a:gd name="connsiteX143" fmla="*/ 1389205 w 1626238"/>
                <a:gd name="connsiteY143" fmla="*/ 419901 h 1210224"/>
                <a:gd name="connsiteX144" fmla="*/ 1461440 w 1626238"/>
                <a:gd name="connsiteY144" fmla="*/ 419901 h 1210224"/>
                <a:gd name="connsiteX145" fmla="*/ 1444926 w 1626238"/>
                <a:gd name="connsiteY145" fmla="*/ 391662 h 1210224"/>
                <a:gd name="connsiteX146" fmla="*/ 1401055 w 1626238"/>
                <a:gd name="connsiteY146" fmla="*/ 382207 h 1210224"/>
                <a:gd name="connsiteX147" fmla="*/ 1437110 w 1626238"/>
                <a:gd name="connsiteY147" fmla="*/ 374391 h 1210224"/>
                <a:gd name="connsiteX148" fmla="*/ 1383784 w 1626238"/>
                <a:gd name="connsiteY148" fmla="*/ 362667 h 1210224"/>
                <a:gd name="connsiteX149" fmla="*/ 1362605 w 1626238"/>
                <a:gd name="connsiteY149" fmla="*/ 364180 h 1210224"/>
                <a:gd name="connsiteX150" fmla="*/ 1379120 w 1626238"/>
                <a:gd name="connsiteY150" fmla="*/ 314763 h 1210224"/>
                <a:gd name="connsiteX151" fmla="*/ 1426142 w 1626238"/>
                <a:gd name="connsiteY151" fmla="*/ 278708 h 1210224"/>
                <a:gd name="connsiteX152" fmla="*/ 1470139 w 1626238"/>
                <a:gd name="connsiteY152" fmla="*/ 251982 h 1210224"/>
                <a:gd name="connsiteX153" fmla="*/ 1452112 w 1626238"/>
                <a:gd name="connsiteY153" fmla="*/ 230803 h 1210224"/>
                <a:gd name="connsiteX154" fmla="*/ 1408241 w 1626238"/>
                <a:gd name="connsiteY154" fmla="*/ 244923 h 1210224"/>
                <a:gd name="connsiteX155" fmla="*/ 1444296 w 1626238"/>
                <a:gd name="connsiteY155" fmla="*/ 222987 h 1210224"/>
                <a:gd name="connsiteX156" fmla="*/ 1510984 w 1626238"/>
                <a:gd name="connsiteY156" fmla="*/ 213532 h 1210224"/>
                <a:gd name="connsiteX157" fmla="*/ 1462323 w 1626238"/>
                <a:gd name="connsiteY157" fmla="*/ 201808 h 1210224"/>
                <a:gd name="connsiteX158" fmla="*/ 1474929 w 1626238"/>
                <a:gd name="connsiteY158" fmla="*/ 193236 h 1210224"/>
                <a:gd name="connsiteX159" fmla="*/ 1533046 w 1626238"/>
                <a:gd name="connsiteY159" fmla="*/ 181512 h 1210224"/>
                <a:gd name="connsiteX160" fmla="*/ 1567587 w 1626238"/>
                <a:gd name="connsiteY160" fmla="*/ 166636 h 1210224"/>
                <a:gd name="connsiteX161" fmla="*/ 1627216 w 1626238"/>
                <a:gd name="connsiteY161" fmla="*/ 139154 h 1210224"/>
                <a:gd name="connsiteX162" fmla="*/ 1536197 w 1626238"/>
                <a:gd name="connsiteY162" fmla="*/ 113058 h 1210224"/>
                <a:gd name="connsiteX163" fmla="*/ 558563 w 1626238"/>
                <a:gd name="connsiteY163" fmla="*/ 796457 h 1210224"/>
                <a:gd name="connsiteX164" fmla="*/ 537384 w 1626238"/>
                <a:gd name="connsiteY164" fmla="*/ 776791 h 1210224"/>
                <a:gd name="connsiteX165" fmla="*/ 485571 w 1626238"/>
                <a:gd name="connsiteY165" fmla="*/ 767336 h 1210224"/>
                <a:gd name="connsiteX166" fmla="*/ 481663 w 1626238"/>
                <a:gd name="connsiteY166" fmla="*/ 790028 h 1210224"/>
                <a:gd name="connsiteX167" fmla="*/ 510658 w 1626238"/>
                <a:gd name="connsiteY167" fmla="*/ 807299 h 1210224"/>
                <a:gd name="connsiteX168" fmla="*/ 558563 w 1626238"/>
                <a:gd name="connsiteY168" fmla="*/ 796457 h 121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26238" h="1210224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B7AD83B3-E13D-4A7D-9C0D-1D6D7C2230A5}"/>
                </a:ext>
              </a:extLst>
            </p:cNvPr>
            <p:cNvSpPr/>
            <p:nvPr/>
          </p:nvSpPr>
          <p:spPr>
            <a:xfrm>
              <a:off x="4782037" y="6184134"/>
              <a:ext cx="50426" cy="37820"/>
            </a:xfrm>
            <a:custGeom>
              <a:avLst/>
              <a:gdLst>
                <a:gd name="connsiteX0" fmla="*/ 2382 w 50426"/>
                <a:gd name="connsiteY0" fmla="*/ 3636 h 37819"/>
                <a:gd name="connsiteX1" fmla="*/ 25326 w 50426"/>
                <a:gd name="connsiteY1" fmla="*/ 18637 h 37819"/>
                <a:gd name="connsiteX2" fmla="*/ 55203 w 50426"/>
                <a:gd name="connsiteY2" fmla="*/ 28975 h 37819"/>
                <a:gd name="connsiteX3" fmla="*/ 2382 w 50426"/>
                <a:gd name="connsiteY3" fmla="*/ 3636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26" h="37819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74BB1C12-243B-4290-AF63-A44C3BACD6AB}"/>
                </a:ext>
              </a:extLst>
            </p:cNvPr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>
                <a:gd name="connsiteX0" fmla="*/ 469183 w 2357416"/>
                <a:gd name="connsiteY0" fmla="*/ 1591111 h 1815336"/>
                <a:gd name="connsiteX1" fmla="*/ 438549 w 2357416"/>
                <a:gd name="connsiteY1" fmla="*/ 1576991 h 1815336"/>
                <a:gd name="connsiteX2" fmla="*/ 407411 w 2357416"/>
                <a:gd name="connsiteY2" fmla="*/ 1542323 h 1815336"/>
                <a:gd name="connsiteX3" fmla="*/ 372743 w 2357416"/>
                <a:gd name="connsiteY3" fmla="*/ 1534633 h 1815336"/>
                <a:gd name="connsiteX4" fmla="*/ 345135 w 2357416"/>
                <a:gd name="connsiteY4" fmla="*/ 1530473 h 1815336"/>
                <a:gd name="connsiteX5" fmla="*/ 353329 w 2357416"/>
                <a:gd name="connsiteY5" fmla="*/ 1542828 h 1815336"/>
                <a:gd name="connsiteX6" fmla="*/ 365683 w 2357416"/>
                <a:gd name="connsiteY6" fmla="*/ 1551022 h 1815336"/>
                <a:gd name="connsiteX7" fmla="*/ 383963 w 2357416"/>
                <a:gd name="connsiteY7" fmla="*/ 1565141 h 1815336"/>
                <a:gd name="connsiteX8" fmla="*/ 401612 w 2357416"/>
                <a:gd name="connsiteY8" fmla="*/ 1576865 h 1815336"/>
                <a:gd name="connsiteX9" fmla="*/ 415731 w 2357416"/>
                <a:gd name="connsiteY9" fmla="*/ 1591615 h 1815336"/>
                <a:gd name="connsiteX10" fmla="*/ 429220 w 2357416"/>
                <a:gd name="connsiteY10" fmla="*/ 1597540 h 1815336"/>
                <a:gd name="connsiteX11" fmla="*/ 440944 w 2357416"/>
                <a:gd name="connsiteY11" fmla="*/ 1612542 h 1815336"/>
                <a:gd name="connsiteX12" fmla="*/ 482924 w 2357416"/>
                <a:gd name="connsiteY12" fmla="*/ 1612668 h 1815336"/>
                <a:gd name="connsiteX13" fmla="*/ 485697 w 2357416"/>
                <a:gd name="connsiteY13" fmla="*/ 1601700 h 1815336"/>
                <a:gd name="connsiteX14" fmla="*/ 469183 w 2357416"/>
                <a:gd name="connsiteY14" fmla="*/ 1591111 h 1815336"/>
                <a:gd name="connsiteX15" fmla="*/ 449264 w 2357416"/>
                <a:gd name="connsiteY15" fmla="*/ 655960 h 1815336"/>
                <a:gd name="connsiteX16" fmla="*/ 486958 w 2357416"/>
                <a:gd name="connsiteY16" fmla="*/ 698318 h 1815336"/>
                <a:gd name="connsiteX17" fmla="*/ 504607 w 2357416"/>
                <a:gd name="connsiteY17" fmla="*/ 686594 h 1815336"/>
                <a:gd name="connsiteX18" fmla="*/ 530450 w 2357416"/>
                <a:gd name="connsiteY18" fmla="*/ 679534 h 1815336"/>
                <a:gd name="connsiteX19" fmla="*/ 556293 w 2357416"/>
                <a:gd name="connsiteY19" fmla="*/ 659490 h 1815336"/>
                <a:gd name="connsiteX20" fmla="*/ 581002 w 2357416"/>
                <a:gd name="connsiteY20" fmla="*/ 633647 h 1815336"/>
                <a:gd name="connsiteX21" fmla="*/ 602181 w 2357416"/>
                <a:gd name="connsiteY21" fmla="*/ 607803 h 1815336"/>
                <a:gd name="connsiteX22" fmla="*/ 686897 w 2357416"/>
                <a:gd name="connsiteY22" fmla="*/ 572505 h 1815336"/>
                <a:gd name="connsiteX23" fmla="*/ 653994 w 2357416"/>
                <a:gd name="connsiteY23" fmla="*/ 543132 h 1815336"/>
                <a:gd name="connsiteX24" fmla="*/ 599912 w 2357416"/>
                <a:gd name="connsiteY24" fmla="*/ 537207 h 1815336"/>
                <a:gd name="connsiteX25" fmla="*/ 583397 w 2357416"/>
                <a:gd name="connsiteY25" fmla="*/ 531282 h 1815336"/>
                <a:gd name="connsiteX26" fmla="*/ 530450 w 2357416"/>
                <a:gd name="connsiteY26" fmla="*/ 516028 h 1815336"/>
                <a:gd name="connsiteX27" fmla="*/ 446869 w 2357416"/>
                <a:gd name="connsiteY27" fmla="*/ 529013 h 1815336"/>
                <a:gd name="connsiteX28" fmla="*/ 458593 w 2357416"/>
                <a:gd name="connsiteY28" fmla="*/ 553721 h 1815336"/>
                <a:gd name="connsiteX29" fmla="*/ 439809 w 2357416"/>
                <a:gd name="connsiteY29" fmla="*/ 593684 h 1815336"/>
                <a:gd name="connsiteX30" fmla="*/ 416235 w 2357416"/>
                <a:gd name="connsiteY30" fmla="*/ 633647 h 1815336"/>
                <a:gd name="connsiteX31" fmla="*/ 449264 w 2357416"/>
                <a:gd name="connsiteY31" fmla="*/ 655960 h 1815336"/>
                <a:gd name="connsiteX32" fmla="*/ 1037736 w 2357416"/>
                <a:gd name="connsiteY32" fmla="*/ 752526 h 1815336"/>
                <a:gd name="connsiteX33" fmla="*/ 1075429 w 2357416"/>
                <a:gd name="connsiteY33" fmla="*/ 751391 h 1815336"/>
                <a:gd name="connsiteX34" fmla="*/ 1028407 w 2357416"/>
                <a:gd name="connsiteY34" fmla="*/ 716093 h 1815336"/>
                <a:gd name="connsiteX35" fmla="*/ 986049 w 2357416"/>
                <a:gd name="connsiteY35" fmla="*/ 694914 h 1815336"/>
                <a:gd name="connsiteX36" fmla="*/ 975460 w 2357416"/>
                <a:gd name="connsiteY36" fmla="*/ 657221 h 1815336"/>
                <a:gd name="connsiteX37" fmla="*/ 964870 w 2357416"/>
                <a:gd name="connsiteY37" fmla="*/ 597214 h 1815336"/>
                <a:gd name="connsiteX38" fmla="*/ 968400 w 2357416"/>
                <a:gd name="connsiteY38" fmla="*/ 559520 h 1815336"/>
                <a:gd name="connsiteX39" fmla="*/ 916587 w 2357416"/>
                <a:gd name="connsiteY39" fmla="*/ 571244 h 1815336"/>
                <a:gd name="connsiteX40" fmla="*/ 949490 w 2357416"/>
                <a:gd name="connsiteY40" fmla="*/ 599483 h 1815336"/>
                <a:gd name="connsiteX41" fmla="*/ 913057 w 2357416"/>
                <a:gd name="connsiteY41" fmla="*/ 585364 h 1815336"/>
                <a:gd name="connsiteX42" fmla="*/ 884819 w 2357416"/>
                <a:gd name="connsiteY42" fmla="*/ 585364 h 1815336"/>
                <a:gd name="connsiteX43" fmla="*/ 902468 w 2357416"/>
                <a:gd name="connsiteY43" fmla="*/ 650035 h 1815336"/>
                <a:gd name="connsiteX44" fmla="*/ 885954 w 2357416"/>
                <a:gd name="connsiteY44" fmla="*/ 664154 h 1815336"/>
                <a:gd name="connsiteX45" fmla="*/ 865909 w 2357416"/>
                <a:gd name="connsiteY45" fmla="*/ 618267 h 1815336"/>
                <a:gd name="connsiteX46" fmla="*/ 816492 w 2357416"/>
                <a:gd name="connsiteY46" fmla="*/ 599483 h 1815336"/>
                <a:gd name="connsiteX47" fmla="*/ 836536 w 2357416"/>
                <a:gd name="connsiteY47" fmla="*/ 621796 h 1815336"/>
                <a:gd name="connsiteX48" fmla="*/ 805902 w 2357416"/>
                <a:gd name="connsiteY48" fmla="*/ 624192 h 1815336"/>
                <a:gd name="connsiteX49" fmla="*/ 797708 w 2357416"/>
                <a:gd name="connsiteY49" fmla="*/ 617132 h 1815336"/>
                <a:gd name="connsiteX50" fmla="*/ 755350 w 2357416"/>
                <a:gd name="connsiteY50" fmla="*/ 597088 h 1815336"/>
                <a:gd name="connsiteX51" fmla="*/ 737701 w 2357416"/>
                <a:gd name="connsiteY51" fmla="*/ 621796 h 1815336"/>
                <a:gd name="connsiteX52" fmla="*/ 717657 w 2357416"/>
                <a:gd name="connsiteY52" fmla="*/ 613602 h 1815336"/>
                <a:gd name="connsiteX53" fmla="*/ 722321 w 2357416"/>
                <a:gd name="connsiteY53" fmla="*/ 582968 h 1815336"/>
                <a:gd name="connsiteX54" fmla="*/ 655255 w 2357416"/>
                <a:gd name="connsiteY54" fmla="*/ 598222 h 1815336"/>
                <a:gd name="connsiteX55" fmla="*/ 606972 w 2357416"/>
                <a:gd name="connsiteY55" fmla="*/ 626461 h 1815336"/>
                <a:gd name="connsiteX56" fmla="*/ 598777 w 2357416"/>
                <a:gd name="connsiteY56" fmla="*/ 645245 h 1815336"/>
                <a:gd name="connsiteX57" fmla="*/ 611762 w 2357416"/>
                <a:gd name="connsiteY57" fmla="*/ 667558 h 1815336"/>
                <a:gd name="connsiteX58" fmla="*/ 622352 w 2357416"/>
                <a:gd name="connsiteY58" fmla="*/ 680543 h 1815336"/>
                <a:gd name="connsiteX59" fmla="*/ 684754 w 2357416"/>
                <a:gd name="connsiteY59" fmla="*/ 672349 h 1815336"/>
                <a:gd name="connsiteX60" fmla="*/ 615292 w 2357416"/>
                <a:gd name="connsiteY60" fmla="*/ 699453 h 1815336"/>
                <a:gd name="connsiteX61" fmla="*/ 692948 w 2357416"/>
                <a:gd name="connsiteY61" fmla="*/ 715967 h 1815336"/>
                <a:gd name="connsiteX62" fmla="*/ 783589 w 2357416"/>
                <a:gd name="connsiteY62" fmla="*/ 728952 h 1815336"/>
                <a:gd name="connsiteX63" fmla="*/ 715262 w 2357416"/>
                <a:gd name="connsiteY63" fmla="*/ 733616 h 1815336"/>
                <a:gd name="connsiteX64" fmla="*/ 637605 w 2357416"/>
                <a:gd name="connsiteY64" fmla="*/ 751265 h 1815336"/>
                <a:gd name="connsiteX65" fmla="*/ 674038 w 2357416"/>
                <a:gd name="connsiteY65" fmla="*/ 775974 h 1815336"/>
                <a:gd name="connsiteX66" fmla="*/ 735306 w 2357416"/>
                <a:gd name="connsiteY66" fmla="*/ 788959 h 1815336"/>
                <a:gd name="connsiteX67" fmla="*/ 792918 w 2357416"/>
                <a:gd name="connsiteY67" fmla="*/ 814802 h 1815336"/>
                <a:gd name="connsiteX68" fmla="*/ 872969 w 2357416"/>
                <a:gd name="connsiteY68" fmla="*/ 797153 h 1815336"/>
                <a:gd name="connsiteX69" fmla="*/ 911797 w 2357416"/>
                <a:gd name="connsiteY69" fmla="*/ 780638 h 1815336"/>
                <a:gd name="connsiteX70" fmla="*/ 931841 w 2357416"/>
                <a:gd name="connsiteY70" fmla="*/ 781773 h 1815336"/>
                <a:gd name="connsiteX71" fmla="*/ 966005 w 2357416"/>
                <a:gd name="connsiteY71" fmla="*/ 793497 h 1815336"/>
                <a:gd name="connsiteX72" fmla="*/ 1049586 w 2357416"/>
                <a:gd name="connsiteY72" fmla="*/ 794632 h 1815336"/>
                <a:gd name="connsiteX73" fmla="*/ 1031937 w 2357416"/>
                <a:gd name="connsiteY73" fmla="*/ 771057 h 1815336"/>
                <a:gd name="connsiteX74" fmla="*/ 1011893 w 2357416"/>
                <a:gd name="connsiteY74" fmla="*/ 769923 h 1815336"/>
                <a:gd name="connsiteX75" fmla="*/ 1037736 w 2357416"/>
                <a:gd name="connsiteY75" fmla="*/ 752526 h 1815336"/>
                <a:gd name="connsiteX76" fmla="*/ 590457 w 2357416"/>
                <a:gd name="connsiteY76" fmla="*/ 462955 h 1815336"/>
                <a:gd name="connsiteX77" fmla="*/ 631680 w 2357416"/>
                <a:gd name="connsiteY77" fmla="*/ 435851 h 1815336"/>
                <a:gd name="connsiteX78" fmla="*/ 590457 w 2357416"/>
                <a:gd name="connsiteY78" fmla="*/ 462955 h 1815336"/>
                <a:gd name="connsiteX79" fmla="*/ 492757 w 2357416"/>
                <a:gd name="connsiteY79" fmla="*/ 430052 h 1815336"/>
                <a:gd name="connsiteX80" fmla="*/ 502212 w 2357416"/>
                <a:gd name="connsiteY80" fmla="*/ 445305 h 1815336"/>
                <a:gd name="connsiteX81" fmla="*/ 520995 w 2357416"/>
                <a:gd name="connsiteY81" fmla="*/ 441776 h 1815336"/>
                <a:gd name="connsiteX82" fmla="*/ 542174 w 2357416"/>
                <a:gd name="connsiteY82" fmla="*/ 428791 h 1815336"/>
                <a:gd name="connsiteX83" fmla="*/ 560958 w 2357416"/>
                <a:gd name="connsiteY83" fmla="*/ 449970 h 1815336"/>
                <a:gd name="connsiteX84" fmla="*/ 583271 w 2357416"/>
                <a:gd name="connsiteY84" fmla="*/ 429925 h 1815336"/>
                <a:gd name="connsiteX85" fmla="*/ 600921 w 2357416"/>
                <a:gd name="connsiteY85" fmla="*/ 418201 h 1815336"/>
                <a:gd name="connsiteX86" fmla="*/ 616174 w 2357416"/>
                <a:gd name="connsiteY86" fmla="*/ 393493 h 1815336"/>
                <a:gd name="connsiteX87" fmla="*/ 624369 w 2357416"/>
                <a:gd name="connsiteY87" fmla="*/ 417067 h 1815336"/>
                <a:gd name="connsiteX88" fmla="*/ 649077 w 2357416"/>
                <a:gd name="connsiteY88" fmla="*/ 411142 h 1815336"/>
                <a:gd name="connsiteX89" fmla="*/ 670256 w 2357416"/>
                <a:gd name="connsiteY89" fmla="*/ 400552 h 1815336"/>
                <a:gd name="connsiteX90" fmla="*/ 670256 w 2357416"/>
                <a:gd name="connsiteY90" fmla="*/ 380508 h 1815336"/>
                <a:gd name="connsiteX91" fmla="*/ 686771 w 2357416"/>
                <a:gd name="connsiteY91" fmla="*/ 366389 h 1815336"/>
                <a:gd name="connsiteX92" fmla="*/ 665592 w 2357416"/>
                <a:gd name="connsiteY92" fmla="*/ 354665 h 1815336"/>
                <a:gd name="connsiteX93" fmla="*/ 649077 w 2357416"/>
                <a:gd name="connsiteY93" fmla="*/ 365254 h 1815336"/>
                <a:gd name="connsiteX94" fmla="*/ 613779 w 2357416"/>
                <a:gd name="connsiteY94" fmla="*/ 361724 h 1815336"/>
                <a:gd name="connsiteX95" fmla="*/ 565496 w 2357416"/>
                <a:gd name="connsiteY95" fmla="*/ 386433 h 1815336"/>
                <a:gd name="connsiteX96" fmla="*/ 527803 w 2357416"/>
                <a:gd name="connsiteY96" fmla="*/ 411142 h 1815336"/>
                <a:gd name="connsiteX97" fmla="*/ 492757 w 2357416"/>
                <a:gd name="connsiteY97" fmla="*/ 430052 h 1815336"/>
                <a:gd name="connsiteX98" fmla="*/ 676307 w 2357416"/>
                <a:gd name="connsiteY98" fmla="*/ 424127 h 1815336"/>
                <a:gd name="connsiteX99" fmla="*/ 679837 w 2357416"/>
                <a:gd name="connsiteY99" fmla="*/ 441776 h 1815336"/>
                <a:gd name="connsiteX100" fmla="*/ 677442 w 2357416"/>
                <a:gd name="connsiteY100" fmla="*/ 446440 h 1815336"/>
                <a:gd name="connsiteX101" fmla="*/ 657398 w 2357416"/>
                <a:gd name="connsiteY101" fmla="*/ 464089 h 1815336"/>
                <a:gd name="connsiteX102" fmla="*/ 684502 w 2357416"/>
                <a:gd name="connsiteY102" fmla="*/ 464089 h 1815336"/>
                <a:gd name="connsiteX103" fmla="*/ 637479 w 2357416"/>
                <a:gd name="connsiteY103" fmla="*/ 479343 h 1815336"/>
                <a:gd name="connsiteX104" fmla="*/ 671643 w 2357416"/>
                <a:gd name="connsiteY104" fmla="*/ 488798 h 1815336"/>
                <a:gd name="connsiteX105" fmla="*/ 708076 w 2357416"/>
                <a:gd name="connsiteY105" fmla="*/ 485268 h 1815336"/>
                <a:gd name="connsiteX106" fmla="*/ 729255 w 2357416"/>
                <a:gd name="connsiteY106" fmla="*/ 477074 h 1815336"/>
                <a:gd name="connsiteX107" fmla="*/ 779807 w 2357416"/>
                <a:gd name="connsiteY107" fmla="*/ 480604 h 1815336"/>
                <a:gd name="connsiteX108" fmla="*/ 740979 w 2357416"/>
                <a:gd name="connsiteY108" fmla="*/ 501783 h 1815336"/>
                <a:gd name="connsiteX109" fmla="*/ 739844 w 2357416"/>
                <a:gd name="connsiteY109" fmla="*/ 526491 h 1815336"/>
                <a:gd name="connsiteX110" fmla="*/ 834015 w 2357416"/>
                <a:gd name="connsiteY110" fmla="*/ 497118 h 1815336"/>
                <a:gd name="connsiteX111" fmla="*/ 871708 w 2357416"/>
                <a:gd name="connsiteY111" fmla="*/ 494723 h 1815336"/>
                <a:gd name="connsiteX112" fmla="*/ 931715 w 2357416"/>
                <a:gd name="connsiteY112" fmla="*/ 491193 h 1815336"/>
                <a:gd name="connsiteX113" fmla="*/ 941170 w 2357416"/>
                <a:gd name="connsiteY113" fmla="*/ 437111 h 1815336"/>
                <a:gd name="connsiteX114" fmla="*/ 911797 w 2357416"/>
                <a:gd name="connsiteY114" fmla="*/ 447701 h 1815336"/>
                <a:gd name="connsiteX115" fmla="*/ 881163 w 2357416"/>
                <a:gd name="connsiteY115" fmla="*/ 422992 h 1815336"/>
                <a:gd name="connsiteX116" fmla="*/ 862379 w 2357416"/>
                <a:gd name="connsiteY116" fmla="*/ 394753 h 1815336"/>
                <a:gd name="connsiteX117" fmla="*/ 834141 w 2357416"/>
                <a:gd name="connsiteY117" fmla="*/ 424127 h 1815336"/>
                <a:gd name="connsiteX118" fmla="*/ 836536 w 2357416"/>
                <a:gd name="connsiteY118" fmla="*/ 441776 h 1815336"/>
                <a:gd name="connsiteX119" fmla="*/ 856580 w 2357416"/>
                <a:gd name="connsiteY119" fmla="*/ 461820 h 1815336"/>
                <a:gd name="connsiteX120" fmla="*/ 795439 w 2357416"/>
                <a:gd name="connsiteY120" fmla="*/ 451231 h 1815336"/>
                <a:gd name="connsiteX121" fmla="*/ 733037 w 2357416"/>
                <a:gd name="connsiteY121" fmla="*/ 422992 h 1815336"/>
                <a:gd name="connsiteX122" fmla="*/ 704798 w 2357416"/>
                <a:gd name="connsiteY122" fmla="*/ 407738 h 1815336"/>
                <a:gd name="connsiteX123" fmla="*/ 676307 w 2357416"/>
                <a:gd name="connsiteY123" fmla="*/ 424127 h 1815336"/>
                <a:gd name="connsiteX124" fmla="*/ 737575 w 2357416"/>
                <a:gd name="connsiteY124" fmla="*/ 339411 h 1815336"/>
                <a:gd name="connsiteX125" fmla="*/ 702277 w 2357416"/>
                <a:gd name="connsiteY125" fmla="*/ 332351 h 1815336"/>
                <a:gd name="connsiteX126" fmla="*/ 737575 w 2357416"/>
                <a:gd name="connsiteY126" fmla="*/ 339411 h 1815336"/>
                <a:gd name="connsiteX127" fmla="*/ 835275 w 2357416"/>
                <a:gd name="connsiteY127" fmla="*/ 333486 h 1815336"/>
                <a:gd name="connsiteX128" fmla="*/ 818761 w 2357416"/>
                <a:gd name="connsiteY128" fmla="*/ 322896 h 1815336"/>
                <a:gd name="connsiteX129" fmla="*/ 751694 w 2357416"/>
                <a:gd name="connsiteY129" fmla="*/ 344075 h 1815336"/>
                <a:gd name="connsiteX130" fmla="*/ 786993 w 2357416"/>
                <a:gd name="connsiteY130" fmla="*/ 367649 h 1815336"/>
                <a:gd name="connsiteX131" fmla="*/ 824686 w 2357416"/>
                <a:gd name="connsiteY131" fmla="*/ 344075 h 1815336"/>
                <a:gd name="connsiteX132" fmla="*/ 835275 w 2357416"/>
                <a:gd name="connsiteY132" fmla="*/ 333486 h 1815336"/>
                <a:gd name="connsiteX133" fmla="*/ 777538 w 2357416"/>
                <a:gd name="connsiteY133" fmla="*/ 311172 h 1815336"/>
                <a:gd name="connsiteX134" fmla="*/ 809306 w 2357416"/>
                <a:gd name="connsiteY134" fmla="*/ 307642 h 1815336"/>
                <a:gd name="connsiteX135" fmla="*/ 854059 w 2357416"/>
                <a:gd name="connsiteY135" fmla="*/ 301717 h 1815336"/>
                <a:gd name="connsiteX136" fmla="*/ 796447 w 2357416"/>
                <a:gd name="connsiteY136" fmla="*/ 287598 h 1815336"/>
                <a:gd name="connsiteX137" fmla="*/ 745895 w 2357416"/>
                <a:gd name="connsiteY137" fmla="*/ 308777 h 1815336"/>
                <a:gd name="connsiteX138" fmla="*/ 777538 w 2357416"/>
                <a:gd name="connsiteY138" fmla="*/ 311172 h 1815336"/>
                <a:gd name="connsiteX139" fmla="*/ 974073 w 2357416"/>
                <a:gd name="connsiteY139" fmla="*/ 274739 h 1815336"/>
                <a:gd name="connsiteX140" fmla="*/ 1009371 w 2357416"/>
                <a:gd name="connsiteY140" fmla="*/ 291254 h 1815336"/>
                <a:gd name="connsiteX141" fmla="*/ 967013 w 2357416"/>
                <a:gd name="connsiteY141" fmla="*/ 298314 h 1815336"/>
                <a:gd name="connsiteX142" fmla="*/ 1001177 w 2357416"/>
                <a:gd name="connsiteY142" fmla="*/ 307769 h 1815336"/>
                <a:gd name="connsiteX143" fmla="*/ 1071774 w 2357416"/>
                <a:gd name="connsiteY143" fmla="*/ 320753 h 1815336"/>
                <a:gd name="connsiteX144" fmla="*/ 1121191 w 2357416"/>
                <a:gd name="connsiteY144" fmla="*/ 326678 h 1815336"/>
                <a:gd name="connsiteX145" fmla="*/ 1110602 w 2357416"/>
                <a:gd name="connsiteY145" fmla="*/ 297305 h 1815336"/>
                <a:gd name="connsiteX146" fmla="*/ 1078833 w 2357416"/>
                <a:gd name="connsiteY146" fmla="*/ 278521 h 1815336"/>
                <a:gd name="connsiteX147" fmla="*/ 1050595 w 2357416"/>
                <a:gd name="connsiteY147" fmla="*/ 259738 h 1815336"/>
                <a:gd name="connsiteX148" fmla="*/ 1032945 w 2357416"/>
                <a:gd name="connsiteY148" fmla="*/ 257342 h 1815336"/>
                <a:gd name="connsiteX149" fmla="*/ 956424 w 2357416"/>
                <a:gd name="connsiteY149" fmla="*/ 246753 h 1815336"/>
                <a:gd name="connsiteX150" fmla="*/ 974073 w 2357416"/>
                <a:gd name="connsiteY150" fmla="*/ 274739 h 1815336"/>
                <a:gd name="connsiteX151" fmla="*/ 982393 w 2357416"/>
                <a:gd name="connsiteY151" fmla="*/ 373574 h 1815336"/>
                <a:gd name="connsiteX152" fmla="*/ 942431 w 2357416"/>
                <a:gd name="connsiteY152" fmla="*/ 341806 h 1815336"/>
                <a:gd name="connsiteX153" fmla="*/ 982393 w 2357416"/>
                <a:gd name="connsiteY153" fmla="*/ 373574 h 1815336"/>
                <a:gd name="connsiteX154" fmla="*/ 1135310 w 2357416"/>
                <a:gd name="connsiteY154" fmla="*/ 219397 h 1815336"/>
                <a:gd name="connsiteX155" fmla="*/ 1100012 w 2357416"/>
                <a:gd name="connsiteY155" fmla="*/ 206412 h 1815336"/>
                <a:gd name="connsiteX156" fmla="*/ 1135310 w 2357416"/>
                <a:gd name="connsiteY156" fmla="*/ 219397 h 1815336"/>
                <a:gd name="connsiteX157" fmla="*/ 1002438 w 2357416"/>
                <a:gd name="connsiteY157" fmla="*/ 486529 h 1815336"/>
                <a:gd name="connsiteX158" fmla="*/ 977729 w 2357416"/>
                <a:gd name="connsiteY158" fmla="*/ 473544 h 1815336"/>
                <a:gd name="connsiteX159" fmla="*/ 1002438 w 2357416"/>
                <a:gd name="connsiteY159" fmla="*/ 486529 h 1815336"/>
                <a:gd name="connsiteX160" fmla="*/ 1135310 w 2357416"/>
                <a:gd name="connsiteY160" fmla="*/ 404208 h 1815336"/>
                <a:gd name="connsiteX161" fmla="*/ 1085893 w 2357416"/>
                <a:gd name="connsiteY161" fmla="*/ 393619 h 1815336"/>
                <a:gd name="connsiteX162" fmla="*/ 1094087 w 2357416"/>
                <a:gd name="connsiteY162" fmla="*/ 424253 h 1815336"/>
                <a:gd name="connsiteX163" fmla="*/ 1063453 w 2357416"/>
                <a:gd name="connsiteY163" fmla="*/ 416058 h 1815336"/>
                <a:gd name="connsiteX164" fmla="*/ 1053998 w 2357416"/>
                <a:gd name="connsiteY164" fmla="*/ 434842 h 1815336"/>
                <a:gd name="connsiteX165" fmla="*/ 1037484 w 2357416"/>
                <a:gd name="connsiteY165" fmla="*/ 435977 h 1815336"/>
                <a:gd name="connsiteX166" fmla="*/ 993991 w 2357416"/>
                <a:gd name="connsiteY166" fmla="*/ 396014 h 1815336"/>
                <a:gd name="connsiteX167" fmla="*/ 990462 w 2357416"/>
                <a:gd name="connsiteY167" fmla="*/ 428917 h 1815336"/>
                <a:gd name="connsiteX168" fmla="*/ 1032819 w 2357416"/>
                <a:gd name="connsiteY168" fmla="*/ 458290 h 1815336"/>
                <a:gd name="connsiteX169" fmla="*/ 1096356 w 2357416"/>
                <a:gd name="connsiteY169" fmla="*/ 457156 h 1815336"/>
                <a:gd name="connsiteX170" fmla="*/ 1090431 w 2357416"/>
                <a:gd name="connsiteY170" fmla="*/ 490059 h 1815336"/>
                <a:gd name="connsiteX171" fmla="*/ 1145774 w 2357416"/>
                <a:gd name="connsiteY171" fmla="*/ 492454 h 1815336"/>
                <a:gd name="connsiteX172" fmla="*/ 1168087 w 2357416"/>
                <a:gd name="connsiteY172" fmla="*/ 471275 h 1815336"/>
                <a:gd name="connsiteX173" fmla="*/ 1165692 w 2357416"/>
                <a:gd name="connsiteY173" fmla="*/ 444171 h 1815336"/>
                <a:gd name="connsiteX174" fmla="*/ 1135310 w 2357416"/>
                <a:gd name="connsiteY174" fmla="*/ 404208 h 1815336"/>
                <a:gd name="connsiteX175" fmla="*/ 1184854 w 2357416"/>
                <a:gd name="connsiteY175" fmla="*/ 334746 h 1815336"/>
                <a:gd name="connsiteX176" fmla="*/ 1231876 w 2357416"/>
                <a:gd name="connsiteY176" fmla="*/ 326552 h 1815336"/>
                <a:gd name="connsiteX177" fmla="*/ 1234271 w 2357416"/>
                <a:gd name="connsiteY177" fmla="*/ 306508 h 1815336"/>
                <a:gd name="connsiteX178" fmla="*/ 1206033 w 2357416"/>
                <a:gd name="connsiteY178" fmla="*/ 295918 h 1815336"/>
                <a:gd name="connsiteX179" fmla="*/ 1150690 w 2357416"/>
                <a:gd name="connsiteY179" fmla="*/ 278269 h 1815336"/>
                <a:gd name="connsiteX180" fmla="*/ 1184854 w 2357416"/>
                <a:gd name="connsiteY180" fmla="*/ 334746 h 1815336"/>
                <a:gd name="connsiteX181" fmla="*/ 1280159 w 2357416"/>
                <a:gd name="connsiteY181" fmla="*/ 340545 h 1815336"/>
                <a:gd name="connsiteX182" fmla="*/ 1202503 w 2357416"/>
                <a:gd name="connsiteY182" fmla="*/ 354665 h 1815336"/>
                <a:gd name="connsiteX183" fmla="*/ 1280159 w 2357416"/>
                <a:gd name="connsiteY183" fmla="*/ 340545 h 1815336"/>
                <a:gd name="connsiteX184" fmla="*/ 1267174 w 2357416"/>
                <a:gd name="connsiteY184" fmla="*/ 512372 h 1815336"/>
                <a:gd name="connsiteX185" fmla="*/ 1254190 w 2357416"/>
                <a:gd name="connsiteY185" fmla="*/ 467619 h 1815336"/>
                <a:gd name="connsiteX186" fmla="*/ 1187123 w 2357416"/>
                <a:gd name="connsiteY186" fmla="*/ 493462 h 1815336"/>
                <a:gd name="connsiteX187" fmla="*/ 1267174 w 2357416"/>
                <a:gd name="connsiteY187" fmla="*/ 512372 h 1815336"/>
                <a:gd name="connsiteX188" fmla="*/ 1116527 w 2357416"/>
                <a:gd name="connsiteY188" fmla="*/ 677139 h 1815336"/>
                <a:gd name="connsiteX189" fmla="*/ 1163549 w 2357416"/>
                <a:gd name="connsiteY189" fmla="*/ 664154 h 1815336"/>
                <a:gd name="connsiteX190" fmla="*/ 1198847 w 2357416"/>
                <a:gd name="connsiteY190" fmla="*/ 599483 h 1815336"/>
                <a:gd name="connsiteX191" fmla="*/ 1182332 w 2357416"/>
                <a:gd name="connsiteY191" fmla="*/ 595953 h 1815336"/>
                <a:gd name="connsiteX192" fmla="*/ 1178803 w 2357416"/>
                <a:gd name="connsiteY192" fmla="*/ 606543 h 1815336"/>
                <a:gd name="connsiteX193" fmla="*/ 1145900 w 2357416"/>
                <a:gd name="connsiteY193" fmla="*/ 593558 h 1815336"/>
                <a:gd name="connsiteX194" fmla="*/ 1180063 w 2357416"/>
                <a:gd name="connsiteY194" fmla="*/ 565319 h 1815336"/>
                <a:gd name="connsiteX195" fmla="*/ 1161280 w 2357416"/>
                <a:gd name="connsiteY195" fmla="*/ 540611 h 1815336"/>
                <a:gd name="connsiteX196" fmla="*/ 1127116 w 2357416"/>
                <a:gd name="connsiteY196" fmla="*/ 548805 h 1815336"/>
                <a:gd name="connsiteX197" fmla="*/ 1111862 w 2357416"/>
                <a:gd name="connsiteY197" fmla="*/ 553469 h 1815336"/>
                <a:gd name="connsiteX198" fmla="*/ 1065974 w 2357416"/>
                <a:gd name="connsiteY198" fmla="*/ 574648 h 1815336"/>
                <a:gd name="connsiteX199" fmla="*/ 1095348 w 2357416"/>
                <a:gd name="connsiteY199" fmla="*/ 598222 h 1815336"/>
                <a:gd name="connsiteX200" fmla="*/ 1042400 w 2357416"/>
                <a:gd name="connsiteY200" fmla="*/ 593558 h 1815336"/>
                <a:gd name="connsiteX201" fmla="*/ 1062445 w 2357416"/>
                <a:gd name="connsiteY201" fmla="*/ 632386 h 1815336"/>
                <a:gd name="connsiteX202" fmla="*/ 1116527 w 2357416"/>
                <a:gd name="connsiteY202" fmla="*/ 677139 h 1815336"/>
                <a:gd name="connsiteX203" fmla="*/ 1308397 w 2357416"/>
                <a:gd name="connsiteY203" fmla="*/ 488924 h 1815336"/>
                <a:gd name="connsiteX204" fmla="*/ 1339031 w 2357416"/>
                <a:gd name="connsiteY204" fmla="*/ 505438 h 1815336"/>
                <a:gd name="connsiteX205" fmla="*/ 1382524 w 2357416"/>
                <a:gd name="connsiteY205" fmla="*/ 511363 h 1815336"/>
                <a:gd name="connsiteX206" fmla="*/ 1401308 w 2357416"/>
                <a:gd name="connsiteY206" fmla="*/ 503169 h 1815336"/>
                <a:gd name="connsiteX207" fmla="*/ 1489553 w 2357416"/>
                <a:gd name="connsiteY207" fmla="*/ 519684 h 1815336"/>
                <a:gd name="connsiteX208" fmla="*/ 1548425 w 2357416"/>
                <a:gd name="connsiteY208" fmla="*/ 505565 h 1815336"/>
                <a:gd name="connsiteX209" fmla="*/ 1619022 w 2357416"/>
                <a:gd name="connsiteY209" fmla="*/ 511490 h 1815336"/>
                <a:gd name="connsiteX210" fmla="*/ 1642596 w 2357416"/>
                <a:gd name="connsiteY210" fmla="*/ 469132 h 1815336"/>
                <a:gd name="connsiteX211" fmla="*/ 1493083 w 2357416"/>
                <a:gd name="connsiteY211" fmla="*/ 458542 h 1815336"/>
                <a:gd name="connsiteX212" fmla="*/ 1417822 w 2357416"/>
                <a:gd name="connsiteY212" fmla="*/ 462072 h 1815336"/>
                <a:gd name="connsiteX213" fmla="*/ 1374330 w 2357416"/>
                <a:gd name="connsiteY213" fmla="*/ 449087 h 1815336"/>
                <a:gd name="connsiteX214" fmla="*/ 1382524 w 2357416"/>
                <a:gd name="connsiteY214" fmla="*/ 424379 h 1815336"/>
                <a:gd name="connsiteX215" fmla="*/ 1311927 w 2357416"/>
                <a:gd name="connsiteY215" fmla="*/ 403200 h 1815336"/>
                <a:gd name="connsiteX216" fmla="*/ 1255450 w 2357416"/>
                <a:gd name="connsiteY216" fmla="*/ 386685 h 1815336"/>
                <a:gd name="connsiteX217" fmla="*/ 1188384 w 2357416"/>
                <a:gd name="connsiteY217" fmla="*/ 396140 h 1815336"/>
                <a:gd name="connsiteX218" fmla="*/ 1271965 w 2357416"/>
                <a:gd name="connsiteY218" fmla="*/ 420849 h 1815336"/>
                <a:gd name="connsiteX219" fmla="*/ 1307263 w 2357416"/>
                <a:gd name="connsiteY219" fmla="*/ 447953 h 1815336"/>
                <a:gd name="connsiteX220" fmla="*/ 1308397 w 2357416"/>
                <a:gd name="connsiteY220" fmla="*/ 488924 h 1815336"/>
                <a:gd name="connsiteX221" fmla="*/ 1368405 w 2357416"/>
                <a:gd name="connsiteY221" fmla="*/ 350000 h 1815336"/>
                <a:gd name="connsiteX222" fmla="*/ 1342561 w 2357416"/>
                <a:gd name="connsiteY222" fmla="*/ 370045 h 1815336"/>
                <a:gd name="connsiteX223" fmla="*/ 1368405 w 2357416"/>
                <a:gd name="connsiteY223" fmla="*/ 350000 h 1815336"/>
                <a:gd name="connsiteX224" fmla="*/ 1198973 w 2357416"/>
                <a:gd name="connsiteY224" fmla="*/ 218136 h 1815336"/>
                <a:gd name="connsiteX225" fmla="*/ 1224816 w 2357416"/>
                <a:gd name="connsiteY225" fmla="*/ 246375 h 1815336"/>
                <a:gd name="connsiteX226" fmla="*/ 1302473 w 2357416"/>
                <a:gd name="connsiteY226" fmla="*/ 248770 h 1815336"/>
                <a:gd name="connsiteX227" fmla="*/ 1255450 w 2357416"/>
                <a:gd name="connsiteY227" fmla="*/ 271084 h 1815336"/>
                <a:gd name="connsiteX228" fmla="*/ 1293144 w 2357416"/>
                <a:gd name="connsiteY228" fmla="*/ 299322 h 1815336"/>
                <a:gd name="connsiteX229" fmla="*/ 1355546 w 2357416"/>
                <a:gd name="connsiteY229" fmla="*/ 316971 h 1815336"/>
                <a:gd name="connsiteX230" fmla="*/ 1393239 w 2357416"/>
                <a:gd name="connsiteY230" fmla="*/ 315837 h 1815336"/>
                <a:gd name="connsiteX231" fmla="*/ 1420343 w 2357416"/>
                <a:gd name="connsiteY231" fmla="*/ 286464 h 1815336"/>
                <a:gd name="connsiteX232" fmla="*/ 1447447 w 2357416"/>
                <a:gd name="connsiteY232" fmla="*/ 264150 h 1815336"/>
                <a:gd name="connsiteX233" fmla="*/ 1492200 w 2357416"/>
                <a:gd name="connsiteY233" fmla="*/ 248896 h 1815336"/>
                <a:gd name="connsiteX234" fmla="*/ 1466357 w 2357416"/>
                <a:gd name="connsiteY234" fmla="*/ 237172 h 1815336"/>
                <a:gd name="connsiteX235" fmla="*/ 1440514 w 2357416"/>
                <a:gd name="connsiteY235" fmla="*/ 219523 h 1815336"/>
                <a:gd name="connsiteX236" fmla="*/ 1428790 w 2357416"/>
                <a:gd name="connsiteY236" fmla="*/ 194814 h 1815336"/>
                <a:gd name="connsiteX237" fmla="*/ 1410006 w 2357416"/>
                <a:gd name="connsiteY237" fmla="*/ 190150 h 1815336"/>
                <a:gd name="connsiteX238" fmla="*/ 1385297 w 2357416"/>
                <a:gd name="connsiteY238" fmla="*/ 178426 h 1815336"/>
                <a:gd name="connsiteX239" fmla="*/ 1301716 w 2357416"/>
                <a:gd name="connsiteY239" fmla="*/ 132538 h 1815336"/>
                <a:gd name="connsiteX240" fmla="*/ 1255828 w 2357416"/>
                <a:gd name="connsiteY240" fmla="*/ 126613 h 1815336"/>
                <a:gd name="connsiteX241" fmla="*/ 1258224 w 2357416"/>
                <a:gd name="connsiteY241" fmla="*/ 138337 h 1815336"/>
                <a:gd name="connsiteX242" fmla="*/ 1240575 w 2357416"/>
                <a:gd name="connsiteY242" fmla="*/ 148927 h 1815336"/>
                <a:gd name="connsiteX243" fmla="*/ 1218261 w 2357416"/>
                <a:gd name="connsiteY243" fmla="*/ 161911 h 1815336"/>
                <a:gd name="connsiteX244" fmla="*/ 1222925 w 2357416"/>
                <a:gd name="connsiteY244" fmla="*/ 191284 h 1815336"/>
                <a:gd name="connsiteX245" fmla="*/ 1208806 w 2357416"/>
                <a:gd name="connsiteY245" fmla="*/ 204269 h 1815336"/>
                <a:gd name="connsiteX246" fmla="*/ 1198973 w 2357416"/>
                <a:gd name="connsiteY246" fmla="*/ 218136 h 1815336"/>
                <a:gd name="connsiteX247" fmla="*/ 1341300 w 2357416"/>
                <a:gd name="connsiteY247" fmla="*/ 101652 h 1815336"/>
                <a:gd name="connsiteX248" fmla="*/ 1356554 w 2357416"/>
                <a:gd name="connsiteY248" fmla="*/ 105182 h 1815336"/>
                <a:gd name="connsiteX249" fmla="*/ 1367144 w 2357416"/>
                <a:gd name="connsiteY249" fmla="*/ 115771 h 1815336"/>
                <a:gd name="connsiteX250" fmla="*/ 1358950 w 2357416"/>
                <a:gd name="connsiteY250" fmla="*/ 133421 h 1815336"/>
                <a:gd name="connsiteX251" fmla="*/ 1383658 w 2357416"/>
                <a:gd name="connsiteY251" fmla="*/ 149935 h 1815336"/>
                <a:gd name="connsiteX252" fmla="*/ 1450725 w 2357416"/>
                <a:gd name="connsiteY252" fmla="*/ 152330 h 1815336"/>
                <a:gd name="connsiteX253" fmla="*/ 1458919 w 2357416"/>
                <a:gd name="connsiteY253" fmla="*/ 165315 h 1815336"/>
                <a:gd name="connsiteX254" fmla="*/ 1534180 w 2357416"/>
                <a:gd name="connsiteY254" fmla="*/ 171240 h 1815336"/>
                <a:gd name="connsiteX255" fmla="*/ 1562419 w 2357416"/>
                <a:gd name="connsiteY255" fmla="*/ 167710 h 1815336"/>
                <a:gd name="connsiteX256" fmla="*/ 1647134 w 2357416"/>
                <a:gd name="connsiteY256" fmla="*/ 140606 h 1815336"/>
                <a:gd name="connsiteX257" fmla="*/ 1647134 w 2357416"/>
                <a:gd name="connsiteY257" fmla="*/ 162920 h 1815336"/>
                <a:gd name="connsiteX258" fmla="*/ 1560023 w 2357416"/>
                <a:gd name="connsiteY258" fmla="*/ 181703 h 1815336"/>
                <a:gd name="connsiteX259" fmla="*/ 1592926 w 2357416"/>
                <a:gd name="connsiteY259" fmla="*/ 217002 h 1815336"/>
                <a:gd name="connsiteX260" fmla="*/ 1548173 w 2357416"/>
                <a:gd name="connsiteY260" fmla="*/ 204017 h 1815336"/>
                <a:gd name="connsiteX261" fmla="*/ 1464592 w 2357416"/>
                <a:gd name="connsiteY261" fmla="*/ 185233 h 1815336"/>
                <a:gd name="connsiteX262" fmla="*/ 1465727 w 2357416"/>
                <a:gd name="connsiteY262" fmla="*/ 227591 h 1815336"/>
                <a:gd name="connsiteX263" fmla="*/ 1515144 w 2357416"/>
                <a:gd name="connsiteY263" fmla="*/ 259360 h 1815336"/>
                <a:gd name="connsiteX264" fmla="*/ 1566957 w 2357416"/>
                <a:gd name="connsiteY264" fmla="*/ 291128 h 1815336"/>
                <a:gd name="connsiteX265" fmla="*/ 1495100 w 2357416"/>
                <a:gd name="connsiteY265" fmla="*/ 277009 h 1815336"/>
                <a:gd name="connsiteX266" fmla="*/ 1426899 w 2357416"/>
                <a:gd name="connsiteY266" fmla="*/ 307642 h 1815336"/>
                <a:gd name="connsiteX267" fmla="*/ 1490435 w 2357416"/>
                <a:gd name="connsiteY267" fmla="*/ 308777 h 1815336"/>
                <a:gd name="connsiteX268" fmla="*/ 1484510 w 2357416"/>
                <a:gd name="connsiteY268" fmla="*/ 325292 h 1815336"/>
                <a:gd name="connsiteX269" fmla="*/ 1515144 w 2357416"/>
                <a:gd name="connsiteY269" fmla="*/ 360590 h 1815336"/>
                <a:gd name="connsiteX270" fmla="*/ 1479846 w 2357416"/>
                <a:gd name="connsiteY270" fmla="*/ 357060 h 1815336"/>
                <a:gd name="connsiteX271" fmla="*/ 1433958 w 2357416"/>
                <a:gd name="connsiteY271" fmla="*/ 333486 h 1815336"/>
                <a:gd name="connsiteX272" fmla="*/ 1430429 w 2357416"/>
                <a:gd name="connsiteY272" fmla="*/ 359329 h 1815336"/>
                <a:gd name="connsiteX273" fmla="*/ 1429294 w 2357416"/>
                <a:gd name="connsiteY273" fmla="*/ 375844 h 1815336"/>
                <a:gd name="connsiteX274" fmla="*/ 1375212 w 2357416"/>
                <a:gd name="connsiteY274" fmla="*/ 402948 h 1815336"/>
                <a:gd name="connsiteX275" fmla="*/ 1462323 w 2357416"/>
                <a:gd name="connsiteY275" fmla="*/ 412402 h 1815336"/>
                <a:gd name="connsiteX276" fmla="*/ 1509345 w 2357416"/>
                <a:gd name="connsiteY276" fmla="*/ 414798 h 1815336"/>
                <a:gd name="connsiteX277" fmla="*/ 1563427 w 2357416"/>
                <a:gd name="connsiteY277" fmla="*/ 408873 h 1815336"/>
                <a:gd name="connsiteX278" fmla="*/ 1603390 w 2357416"/>
                <a:gd name="connsiteY278" fmla="*/ 421857 h 1815336"/>
                <a:gd name="connsiteX279" fmla="*/ 1645748 w 2357416"/>
                <a:gd name="connsiteY279" fmla="*/ 418328 h 1815336"/>
                <a:gd name="connsiteX280" fmla="*/ 1675121 w 2357416"/>
                <a:gd name="connsiteY280" fmla="*/ 408873 h 1815336"/>
                <a:gd name="connsiteX281" fmla="*/ 1686845 w 2357416"/>
                <a:gd name="connsiteY281" fmla="*/ 385298 h 1815336"/>
                <a:gd name="connsiteX282" fmla="*/ 1655076 w 2357416"/>
                <a:gd name="connsiteY282" fmla="*/ 385298 h 1815336"/>
                <a:gd name="connsiteX283" fmla="*/ 1599734 w 2357416"/>
                <a:gd name="connsiteY283" fmla="*/ 374709 h 1815336"/>
                <a:gd name="connsiteX284" fmla="*/ 1600868 w 2357416"/>
                <a:gd name="connsiteY284" fmla="*/ 359455 h 1815336"/>
                <a:gd name="connsiteX285" fmla="*/ 1670330 w 2357416"/>
                <a:gd name="connsiteY285" fmla="*/ 357060 h 1815336"/>
                <a:gd name="connsiteX286" fmla="*/ 1674995 w 2357416"/>
                <a:gd name="connsiteY286" fmla="*/ 331217 h 1815336"/>
                <a:gd name="connsiteX287" fmla="*/ 1724412 w 2357416"/>
                <a:gd name="connsiteY287" fmla="*/ 327687 h 1815336"/>
                <a:gd name="connsiteX288" fmla="*/ 1777360 w 2357416"/>
                <a:gd name="connsiteY288" fmla="*/ 273605 h 1815336"/>
                <a:gd name="connsiteX289" fmla="*/ 1706763 w 2357416"/>
                <a:gd name="connsiteY289" fmla="*/ 258351 h 1815336"/>
                <a:gd name="connsiteX290" fmla="*/ 1766770 w 2357416"/>
                <a:gd name="connsiteY290" fmla="*/ 243097 h 1815336"/>
                <a:gd name="connsiteX291" fmla="*/ 1799673 w 2357416"/>
                <a:gd name="connsiteY291" fmla="*/ 218388 h 1815336"/>
                <a:gd name="connsiteX292" fmla="*/ 1851486 w 2357416"/>
                <a:gd name="connsiteY292" fmla="*/ 221918 h 1815336"/>
                <a:gd name="connsiteX293" fmla="*/ 1873799 w 2357416"/>
                <a:gd name="connsiteY293" fmla="*/ 198344 h 1815336"/>
                <a:gd name="connsiteX294" fmla="*/ 1957380 w 2357416"/>
                <a:gd name="connsiteY294" fmla="*/ 154852 h 1815336"/>
                <a:gd name="connsiteX295" fmla="*/ 2045626 w 2357416"/>
                <a:gd name="connsiteY295" fmla="*/ 117158 h 1815336"/>
                <a:gd name="connsiteX296" fmla="*/ 1966709 w 2357416"/>
                <a:gd name="connsiteY296" fmla="*/ 112494 h 1815336"/>
                <a:gd name="connsiteX297" fmla="*/ 2029111 w 2357416"/>
                <a:gd name="connsiteY297" fmla="*/ 98374 h 1815336"/>
                <a:gd name="connsiteX298" fmla="*/ 2110297 w 2357416"/>
                <a:gd name="connsiteY298" fmla="*/ 74800 h 1815336"/>
                <a:gd name="connsiteX299" fmla="*/ 2117357 w 2357416"/>
                <a:gd name="connsiteY299" fmla="*/ 48957 h 1815336"/>
                <a:gd name="connsiteX300" fmla="*/ 2076134 w 2357416"/>
                <a:gd name="connsiteY300" fmla="*/ 32442 h 1815336"/>
                <a:gd name="connsiteX301" fmla="*/ 2045500 w 2357416"/>
                <a:gd name="connsiteY301" fmla="*/ 24248 h 1815336"/>
                <a:gd name="connsiteX302" fmla="*/ 1985493 w 2357416"/>
                <a:gd name="connsiteY302" fmla="*/ 32442 h 1815336"/>
                <a:gd name="connsiteX303" fmla="*/ 1996082 w 2357416"/>
                <a:gd name="connsiteY303" fmla="*/ 15928 h 1815336"/>
                <a:gd name="connsiteX304" fmla="*/ 1903046 w 2357416"/>
                <a:gd name="connsiteY304" fmla="*/ 5338 h 1815336"/>
                <a:gd name="connsiteX305" fmla="*/ 1856024 w 2357416"/>
                <a:gd name="connsiteY305" fmla="*/ 8868 h 1815336"/>
                <a:gd name="connsiteX306" fmla="*/ 1810136 w 2357416"/>
                <a:gd name="connsiteY306" fmla="*/ 17063 h 1815336"/>
                <a:gd name="connsiteX307" fmla="*/ 1790092 w 2357416"/>
                <a:gd name="connsiteY307" fmla="*/ 15928 h 1815336"/>
                <a:gd name="connsiteX308" fmla="*/ 1724160 w 2357416"/>
                <a:gd name="connsiteY308" fmla="*/ 13533 h 1815336"/>
                <a:gd name="connsiteX309" fmla="*/ 1682937 w 2357416"/>
                <a:gd name="connsiteY309" fmla="*/ 21727 h 1815336"/>
                <a:gd name="connsiteX310" fmla="*/ 1634654 w 2357416"/>
                <a:gd name="connsiteY310" fmla="*/ 19332 h 1815336"/>
                <a:gd name="connsiteX311" fmla="*/ 1620535 w 2357416"/>
                <a:gd name="connsiteY311" fmla="*/ 26391 h 1815336"/>
                <a:gd name="connsiteX312" fmla="*/ 1604020 w 2357416"/>
                <a:gd name="connsiteY312" fmla="*/ 39376 h 1815336"/>
                <a:gd name="connsiteX313" fmla="*/ 1560528 w 2357416"/>
                <a:gd name="connsiteY313" fmla="*/ 48831 h 1815336"/>
                <a:gd name="connsiteX314" fmla="*/ 1528759 w 2357416"/>
                <a:gd name="connsiteY314" fmla="*/ 57025 h 1815336"/>
                <a:gd name="connsiteX315" fmla="*/ 1482872 w 2357416"/>
                <a:gd name="connsiteY315" fmla="*/ 52361 h 1815336"/>
                <a:gd name="connsiteX316" fmla="*/ 1457028 w 2357416"/>
                <a:gd name="connsiteY316" fmla="*/ 67615 h 1815336"/>
                <a:gd name="connsiteX317" fmla="*/ 1439379 w 2357416"/>
                <a:gd name="connsiteY317" fmla="*/ 80599 h 1815336"/>
                <a:gd name="connsiteX318" fmla="*/ 1398156 w 2357416"/>
                <a:gd name="connsiteY318" fmla="*/ 74674 h 1815336"/>
                <a:gd name="connsiteX319" fmla="*/ 1376977 w 2357416"/>
                <a:gd name="connsiteY319" fmla="*/ 91189 h 1815336"/>
                <a:gd name="connsiteX320" fmla="*/ 1320500 w 2357416"/>
                <a:gd name="connsiteY320" fmla="*/ 95853 h 1815336"/>
                <a:gd name="connsiteX321" fmla="*/ 1341300 w 2357416"/>
                <a:gd name="connsiteY321" fmla="*/ 101652 h 1815336"/>
                <a:gd name="connsiteX322" fmla="*/ 1637931 w 2357416"/>
                <a:gd name="connsiteY322" fmla="*/ 1117358 h 1815336"/>
                <a:gd name="connsiteX323" fmla="*/ 1641461 w 2357416"/>
                <a:gd name="connsiteY323" fmla="*/ 1087985 h 1815336"/>
                <a:gd name="connsiteX324" fmla="*/ 1637931 w 2357416"/>
                <a:gd name="connsiteY324" fmla="*/ 1117358 h 1815336"/>
                <a:gd name="connsiteX325" fmla="*/ 1534306 w 2357416"/>
                <a:gd name="connsiteY325" fmla="*/ 1091515 h 1815336"/>
                <a:gd name="connsiteX326" fmla="*/ 1579059 w 2357416"/>
                <a:gd name="connsiteY326" fmla="*/ 1062142 h 1815336"/>
                <a:gd name="connsiteX327" fmla="*/ 1534306 w 2357416"/>
                <a:gd name="connsiteY327" fmla="*/ 1091515 h 1815336"/>
                <a:gd name="connsiteX328" fmla="*/ 1619148 w 2357416"/>
                <a:gd name="connsiteY328" fmla="*/ 1026717 h 1815336"/>
                <a:gd name="connsiteX329" fmla="*/ 1582715 w 2357416"/>
                <a:gd name="connsiteY329" fmla="*/ 997344 h 1815336"/>
                <a:gd name="connsiteX330" fmla="*/ 1530902 w 2357416"/>
                <a:gd name="connsiteY330" fmla="*/ 966710 h 1815336"/>
                <a:gd name="connsiteX331" fmla="*/ 1497999 w 2357416"/>
                <a:gd name="connsiteY331" fmla="*/ 942002 h 1815336"/>
                <a:gd name="connsiteX332" fmla="*/ 1468626 w 2357416"/>
                <a:gd name="connsiteY332" fmla="*/ 959651 h 1815336"/>
                <a:gd name="connsiteX333" fmla="*/ 1461567 w 2357416"/>
                <a:gd name="connsiteY333" fmla="*/ 996084 h 1815336"/>
                <a:gd name="connsiteX334" fmla="*/ 1439253 w 2357416"/>
                <a:gd name="connsiteY334" fmla="*/ 1031382 h 1815336"/>
                <a:gd name="connsiteX335" fmla="*/ 1472156 w 2357416"/>
                <a:gd name="connsiteY335" fmla="*/ 1030247 h 1815336"/>
                <a:gd name="connsiteX336" fmla="*/ 1486275 w 2357416"/>
                <a:gd name="connsiteY336" fmla="*/ 1051426 h 1815336"/>
                <a:gd name="connsiteX337" fmla="*/ 1531028 w 2357416"/>
                <a:gd name="connsiteY337" fmla="*/ 1026717 h 1815336"/>
                <a:gd name="connsiteX338" fmla="*/ 1565192 w 2357416"/>
                <a:gd name="connsiteY338" fmla="*/ 1025583 h 1815336"/>
                <a:gd name="connsiteX339" fmla="*/ 1619148 w 2357416"/>
                <a:gd name="connsiteY339" fmla="*/ 1026717 h 1815336"/>
                <a:gd name="connsiteX340" fmla="*/ 2003898 w 2357416"/>
                <a:gd name="connsiteY340" fmla="*/ 923218 h 1815336"/>
                <a:gd name="connsiteX341" fmla="*/ 2042726 w 2357416"/>
                <a:gd name="connsiteY341" fmla="*/ 960911 h 1815336"/>
                <a:gd name="connsiteX342" fmla="*/ 2070965 w 2357416"/>
                <a:gd name="connsiteY342" fmla="*/ 953852 h 1815336"/>
                <a:gd name="connsiteX343" fmla="*/ 2098069 w 2357416"/>
                <a:gd name="connsiteY343" fmla="*/ 938598 h 1815336"/>
                <a:gd name="connsiteX344" fmla="*/ 2132233 w 2357416"/>
                <a:gd name="connsiteY344" fmla="*/ 904434 h 1815336"/>
                <a:gd name="connsiteX345" fmla="*/ 2101599 w 2357416"/>
                <a:gd name="connsiteY345" fmla="*/ 885525 h 1815336"/>
                <a:gd name="connsiteX346" fmla="*/ 2079285 w 2357416"/>
                <a:gd name="connsiteY346" fmla="*/ 865480 h 1815336"/>
                <a:gd name="connsiteX347" fmla="*/ 2032263 w 2357416"/>
                <a:gd name="connsiteY347" fmla="*/ 840771 h 1815336"/>
                <a:gd name="connsiteX348" fmla="*/ 1985241 w 2357416"/>
                <a:gd name="connsiteY348" fmla="*/ 824257 h 1815336"/>
                <a:gd name="connsiteX349" fmla="*/ 1949942 w 2357416"/>
                <a:gd name="connsiteY349" fmla="*/ 794884 h 1815336"/>
                <a:gd name="connsiteX350" fmla="*/ 1986375 w 2357416"/>
                <a:gd name="connsiteY350" fmla="*/ 786690 h 1815336"/>
                <a:gd name="connsiteX351" fmla="*/ 1955741 w 2357416"/>
                <a:gd name="connsiteY351" fmla="*/ 771436 h 1815336"/>
                <a:gd name="connsiteX352" fmla="*/ 1970995 w 2357416"/>
                <a:gd name="connsiteY352" fmla="*/ 759712 h 1815336"/>
                <a:gd name="connsiteX353" fmla="*/ 1956876 w 2357416"/>
                <a:gd name="connsiteY353" fmla="*/ 737398 h 1815336"/>
                <a:gd name="connsiteX354" fmla="*/ 1938092 w 2357416"/>
                <a:gd name="connsiteY354" fmla="*/ 746853 h 1815336"/>
                <a:gd name="connsiteX355" fmla="*/ 1942757 w 2357416"/>
                <a:gd name="connsiteY355" fmla="*/ 725674 h 1815336"/>
                <a:gd name="connsiteX356" fmla="*/ 1901533 w 2357416"/>
                <a:gd name="connsiteY356" fmla="*/ 712689 h 1815336"/>
                <a:gd name="connsiteX357" fmla="*/ 1882750 w 2357416"/>
                <a:gd name="connsiteY357" fmla="*/ 699705 h 1815336"/>
                <a:gd name="connsiteX358" fmla="*/ 1848586 w 2357416"/>
                <a:gd name="connsiteY358" fmla="*/ 706764 h 1815336"/>
                <a:gd name="connsiteX359" fmla="*/ 1839131 w 2357416"/>
                <a:gd name="connsiteY359" fmla="*/ 698570 h 1815336"/>
                <a:gd name="connsiteX360" fmla="*/ 1861445 w 2357416"/>
                <a:gd name="connsiteY360" fmla="*/ 677391 h 1815336"/>
                <a:gd name="connsiteX361" fmla="*/ 1821482 w 2357416"/>
                <a:gd name="connsiteY361" fmla="*/ 678526 h 1815336"/>
                <a:gd name="connsiteX362" fmla="*/ 1790848 w 2357416"/>
                <a:gd name="connsiteY362" fmla="*/ 653817 h 1815336"/>
                <a:gd name="connsiteX363" fmla="*/ 1757945 w 2357416"/>
                <a:gd name="connsiteY363" fmla="*/ 635033 h 1815336"/>
                <a:gd name="connsiteX364" fmla="*/ 1701468 w 2357416"/>
                <a:gd name="connsiteY364" fmla="*/ 612720 h 1815336"/>
                <a:gd name="connsiteX365" fmla="*/ 1672095 w 2357416"/>
                <a:gd name="connsiteY365" fmla="*/ 635033 h 1815336"/>
                <a:gd name="connsiteX366" fmla="*/ 1655581 w 2357416"/>
                <a:gd name="connsiteY366" fmla="*/ 629108 h 1815336"/>
                <a:gd name="connsiteX367" fmla="*/ 1612088 w 2357416"/>
                <a:gd name="connsiteY367" fmla="*/ 643228 h 1815336"/>
                <a:gd name="connsiteX368" fmla="*/ 1613223 w 2357416"/>
                <a:gd name="connsiteY368" fmla="*/ 598474 h 1815336"/>
                <a:gd name="connsiteX369" fmla="*/ 1594439 w 2357416"/>
                <a:gd name="connsiteY369" fmla="*/ 566706 h 1815336"/>
                <a:gd name="connsiteX370" fmla="*/ 1542626 w 2357416"/>
                <a:gd name="connsiteY370" fmla="*/ 566706 h 1815336"/>
                <a:gd name="connsiteX371" fmla="*/ 1486149 w 2357416"/>
                <a:gd name="connsiteY371" fmla="*/ 589020 h 1815336"/>
                <a:gd name="connsiteX372" fmla="*/ 1494343 w 2357416"/>
                <a:gd name="connsiteY372" fmla="*/ 627848 h 1815336"/>
                <a:gd name="connsiteX373" fmla="*/ 1480224 w 2357416"/>
                <a:gd name="connsiteY373" fmla="*/ 652556 h 1815336"/>
                <a:gd name="connsiteX374" fmla="*/ 1508463 w 2357416"/>
                <a:gd name="connsiteY374" fmla="*/ 672601 h 1815336"/>
                <a:gd name="connsiteX375" fmla="*/ 1463710 w 2357416"/>
                <a:gd name="connsiteY375" fmla="*/ 654952 h 1815336"/>
                <a:gd name="connsiteX376" fmla="*/ 1457785 w 2357416"/>
                <a:gd name="connsiteY376" fmla="*/ 620788 h 1815336"/>
                <a:gd name="connsiteX377" fmla="*/ 1471904 w 2357416"/>
                <a:gd name="connsiteY377" fmla="*/ 583095 h 1815336"/>
                <a:gd name="connsiteX378" fmla="*/ 1499008 w 2357416"/>
                <a:gd name="connsiteY378" fmla="*/ 559520 h 1815336"/>
                <a:gd name="connsiteX379" fmla="*/ 1394248 w 2357416"/>
                <a:gd name="connsiteY379" fmla="*/ 585364 h 1815336"/>
                <a:gd name="connsiteX380" fmla="*/ 1369539 w 2357416"/>
                <a:gd name="connsiteY380" fmla="*/ 677139 h 1815336"/>
                <a:gd name="connsiteX381" fmla="*/ 1426016 w 2357416"/>
                <a:gd name="connsiteY381" fmla="*/ 687728 h 1815336"/>
                <a:gd name="connsiteX382" fmla="*/ 1420091 w 2357416"/>
                <a:gd name="connsiteY382" fmla="*/ 699453 h 1815336"/>
                <a:gd name="connsiteX383" fmla="*/ 1380128 w 2357416"/>
                <a:gd name="connsiteY383" fmla="*/ 702982 h 1815336"/>
                <a:gd name="connsiteX384" fmla="*/ 1431941 w 2357416"/>
                <a:gd name="connsiteY384" fmla="*/ 728826 h 1815336"/>
                <a:gd name="connsiteX385" fmla="*/ 1459045 w 2357416"/>
                <a:gd name="connsiteY385" fmla="*/ 734751 h 1815336"/>
                <a:gd name="connsiteX386" fmla="*/ 1511993 w 2357416"/>
                <a:gd name="connsiteY386" fmla="*/ 742945 h 1815336"/>
                <a:gd name="connsiteX387" fmla="*/ 1570865 w 2357416"/>
                <a:gd name="connsiteY387" fmla="*/ 753534 h 1815336"/>
                <a:gd name="connsiteX388" fmla="*/ 1597969 w 2357416"/>
                <a:gd name="connsiteY388" fmla="*/ 741810 h 1815336"/>
                <a:gd name="connsiteX389" fmla="*/ 1657976 w 2357416"/>
                <a:gd name="connsiteY389" fmla="*/ 750005 h 1815336"/>
                <a:gd name="connsiteX390" fmla="*/ 1654446 w 2357416"/>
                <a:gd name="connsiteY390" fmla="*/ 733490 h 1815336"/>
                <a:gd name="connsiteX391" fmla="*/ 1660371 w 2357416"/>
                <a:gd name="connsiteY391" fmla="*/ 720505 h 1815336"/>
                <a:gd name="connsiteX392" fmla="*/ 1692139 w 2357416"/>
                <a:gd name="connsiteY392" fmla="*/ 740550 h 1815336"/>
                <a:gd name="connsiteX393" fmla="*/ 1706259 w 2357416"/>
                <a:gd name="connsiteY393" fmla="*/ 753534 h 1815336"/>
                <a:gd name="connsiteX394" fmla="*/ 1746221 w 2357416"/>
                <a:gd name="connsiteY394" fmla="*/ 780638 h 1815336"/>
                <a:gd name="connsiteX395" fmla="*/ 1720378 w 2357416"/>
                <a:gd name="connsiteY395" fmla="*/ 802952 h 1815336"/>
                <a:gd name="connsiteX396" fmla="*/ 1761601 w 2357416"/>
                <a:gd name="connsiteY396" fmla="*/ 791228 h 1815336"/>
                <a:gd name="connsiteX397" fmla="*/ 1786310 w 2357416"/>
                <a:gd name="connsiteY397" fmla="*/ 817071 h 1815336"/>
                <a:gd name="connsiteX398" fmla="*/ 1826273 w 2357416"/>
                <a:gd name="connsiteY398" fmla="*/ 842915 h 1815336"/>
                <a:gd name="connsiteX399" fmla="*/ 1826273 w 2357416"/>
                <a:gd name="connsiteY399" fmla="*/ 888802 h 1815336"/>
                <a:gd name="connsiteX400" fmla="*/ 1869765 w 2357416"/>
                <a:gd name="connsiteY400" fmla="*/ 885272 h 1815336"/>
                <a:gd name="connsiteX401" fmla="*/ 1910988 w 2357416"/>
                <a:gd name="connsiteY401" fmla="*/ 905317 h 1815336"/>
                <a:gd name="connsiteX402" fmla="*/ 1872160 w 2357416"/>
                <a:gd name="connsiteY402" fmla="*/ 924100 h 1815336"/>
                <a:gd name="connsiteX403" fmla="*/ 1805094 w 2357416"/>
                <a:gd name="connsiteY403" fmla="*/ 899392 h 1815336"/>
                <a:gd name="connsiteX404" fmla="*/ 1798034 w 2357416"/>
                <a:gd name="connsiteY404" fmla="*/ 944145 h 1815336"/>
                <a:gd name="connsiteX405" fmla="*/ 1735632 w 2357416"/>
                <a:gd name="connsiteY405" fmla="*/ 957129 h 1815336"/>
                <a:gd name="connsiteX406" fmla="*/ 1700334 w 2357416"/>
                <a:gd name="connsiteY406" fmla="*/ 964189 h 1815336"/>
                <a:gd name="connsiteX407" fmla="*/ 1685080 w 2357416"/>
                <a:gd name="connsiteY407" fmla="*/ 997218 h 1815336"/>
                <a:gd name="connsiteX408" fmla="*/ 1743952 w 2357416"/>
                <a:gd name="connsiteY408" fmla="*/ 999613 h 1815336"/>
                <a:gd name="connsiteX409" fmla="*/ 1769796 w 2357416"/>
                <a:gd name="connsiteY409" fmla="*/ 994949 h 1815336"/>
                <a:gd name="connsiteX410" fmla="*/ 1809758 w 2357416"/>
                <a:gd name="connsiteY410" fmla="*/ 992554 h 1815336"/>
                <a:gd name="connsiteX411" fmla="*/ 1840392 w 2357416"/>
                <a:gd name="connsiteY411" fmla="*/ 1019658 h 1815336"/>
                <a:gd name="connsiteX412" fmla="*/ 1855646 w 2357416"/>
                <a:gd name="connsiteY412" fmla="*/ 1053821 h 1815336"/>
                <a:gd name="connsiteX413" fmla="*/ 1919183 w 2357416"/>
                <a:gd name="connsiteY413" fmla="*/ 1073866 h 1815336"/>
                <a:gd name="connsiteX414" fmla="*/ 2001629 w 2357416"/>
                <a:gd name="connsiteY414" fmla="*/ 1105634 h 1815336"/>
                <a:gd name="connsiteX415" fmla="*/ 1932167 w 2357416"/>
                <a:gd name="connsiteY415" fmla="*/ 1035038 h 1815336"/>
                <a:gd name="connsiteX416" fmla="*/ 1972130 w 2357416"/>
                <a:gd name="connsiteY416" fmla="*/ 1042097 h 1815336"/>
                <a:gd name="connsiteX417" fmla="*/ 2043861 w 2357416"/>
                <a:gd name="connsiteY417" fmla="*/ 1046762 h 1815336"/>
                <a:gd name="connsiteX418" fmla="*/ 2029742 w 2357416"/>
                <a:gd name="connsiteY418" fmla="*/ 1016128 h 1815336"/>
                <a:gd name="connsiteX419" fmla="*/ 2002638 w 2357416"/>
                <a:gd name="connsiteY419" fmla="*/ 979695 h 1815336"/>
                <a:gd name="connsiteX420" fmla="*/ 1959145 w 2357416"/>
                <a:gd name="connsiteY420" fmla="*/ 939732 h 1815336"/>
                <a:gd name="connsiteX421" fmla="*/ 1966205 w 2357416"/>
                <a:gd name="connsiteY421" fmla="*/ 910359 h 1815336"/>
                <a:gd name="connsiteX422" fmla="*/ 2003898 w 2357416"/>
                <a:gd name="connsiteY422" fmla="*/ 923218 h 1815336"/>
                <a:gd name="connsiteX423" fmla="*/ 1755676 w 2357416"/>
                <a:gd name="connsiteY423" fmla="*/ 866741 h 1815336"/>
                <a:gd name="connsiteX424" fmla="*/ 1759206 w 2357416"/>
                <a:gd name="connsiteY424" fmla="*/ 831443 h 1815336"/>
                <a:gd name="connsiteX425" fmla="*/ 1725042 w 2357416"/>
                <a:gd name="connsiteY425" fmla="*/ 823248 h 1815336"/>
                <a:gd name="connsiteX426" fmla="*/ 1701468 w 2357416"/>
                <a:gd name="connsiteY426" fmla="*/ 864472 h 1815336"/>
                <a:gd name="connsiteX427" fmla="*/ 1755676 w 2357416"/>
                <a:gd name="connsiteY427" fmla="*/ 866741 h 1815336"/>
                <a:gd name="connsiteX428" fmla="*/ 1608558 w 2357416"/>
                <a:gd name="connsiteY428" fmla="*/ 560655 h 1815336"/>
                <a:gd name="connsiteX429" fmla="*/ 1625073 w 2357416"/>
                <a:gd name="connsiteY429" fmla="*/ 593558 h 1815336"/>
                <a:gd name="connsiteX430" fmla="*/ 1665036 w 2357416"/>
                <a:gd name="connsiteY430" fmla="*/ 606543 h 1815336"/>
                <a:gd name="connsiteX431" fmla="*/ 1728572 w 2357416"/>
                <a:gd name="connsiteY431" fmla="*/ 595953 h 1815336"/>
                <a:gd name="connsiteX432" fmla="*/ 1661506 w 2357416"/>
                <a:gd name="connsiteY432" fmla="*/ 563050 h 1815336"/>
                <a:gd name="connsiteX433" fmla="*/ 1608558 w 2357416"/>
                <a:gd name="connsiteY433" fmla="*/ 560655 h 1815336"/>
                <a:gd name="connsiteX434" fmla="*/ 2049786 w 2357416"/>
                <a:gd name="connsiteY434" fmla="*/ 1562242 h 1815336"/>
                <a:gd name="connsiteX435" fmla="*/ 2122778 w 2357416"/>
                <a:gd name="connsiteY435" fmla="*/ 1586950 h 1815336"/>
                <a:gd name="connsiteX436" fmla="*/ 2049786 w 2357416"/>
                <a:gd name="connsiteY436" fmla="*/ 1562242 h 1815336"/>
                <a:gd name="connsiteX437" fmla="*/ 2348434 w 2357416"/>
                <a:gd name="connsiteY437" fmla="*/ 1632460 h 1815336"/>
                <a:gd name="connsiteX438" fmla="*/ 2346921 w 2357416"/>
                <a:gd name="connsiteY438" fmla="*/ 1618341 h 1815336"/>
                <a:gd name="connsiteX439" fmla="*/ 2335954 w 2357416"/>
                <a:gd name="connsiteY439" fmla="*/ 1612037 h 1815336"/>
                <a:gd name="connsiteX440" fmla="*/ 2337466 w 2357416"/>
                <a:gd name="connsiteY440" fmla="*/ 1586194 h 1815336"/>
                <a:gd name="connsiteX441" fmla="*/ 2316288 w 2357416"/>
                <a:gd name="connsiteY441" fmla="*/ 1580647 h 1815336"/>
                <a:gd name="connsiteX442" fmla="*/ 2292713 w 2357416"/>
                <a:gd name="connsiteY442" fmla="*/ 1575983 h 1815336"/>
                <a:gd name="connsiteX443" fmla="*/ 2280989 w 2357416"/>
                <a:gd name="connsiteY443" fmla="*/ 1560351 h 1815336"/>
                <a:gd name="connsiteX444" fmla="*/ 2260567 w 2357416"/>
                <a:gd name="connsiteY444" fmla="*/ 1561107 h 1815336"/>
                <a:gd name="connsiteX445" fmla="*/ 2262962 w 2357416"/>
                <a:gd name="connsiteY445" fmla="*/ 1542323 h 1815336"/>
                <a:gd name="connsiteX446" fmla="*/ 2281746 w 2357416"/>
                <a:gd name="connsiteY446" fmla="*/ 1512446 h 1815336"/>
                <a:gd name="connsiteX447" fmla="*/ 2269139 w 2357416"/>
                <a:gd name="connsiteY447" fmla="*/ 1503873 h 1815336"/>
                <a:gd name="connsiteX448" fmla="*/ 2226025 w 2357416"/>
                <a:gd name="connsiteY448" fmla="*/ 1563502 h 1815336"/>
                <a:gd name="connsiteX449" fmla="*/ 2214301 w 2357416"/>
                <a:gd name="connsiteY449" fmla="*/ 1588589 h 1815336"/>
                <a:gd name="connsiteX450" fmla="*/ 2199425 w 2357416"/>
                <a:gd name="connsiteY450" fmla="*/ 1604347 h 1815336"/>
                <a:gd name="connsiteX451" fmla="*/ 2191609 w 2357416"/>
                <a:gd name="connsiteY451" fmla="*/ 1636494 h 1815336"/>
                <a:gd name="connsiteX452" fmla="*/ 2232454 w 2357416"/>
                <a:gd name="connsiteY452" fmla="*/ 1635737 h 1815336"/>
                <a:gd name="connsiteX453" fmla="*/ 2270148 w 2357416"/>
                <a:gd name="connsiteY453" fmla="*/ 1629434 h 1815336"/>
                <a:gd name="connsiteX454" fmla="*/ 2294478 w 2357416"/>
                <a:gd name="connsiteY454" fmla="*/ 1635737 h 1815336"/>
                <a:gd name="connsiteX455" fmla="*/ 2288175 w 2357416"/>
                <a:gd name="connsiteY455" fmla="*/ 1654521 h 1815336"/>
                <a:gd name="connsiteX456" fmla="*/ 2310993 w 2357416"/>
                <a:gd name="connsiteY456" fmla="*/ 1645066 h 1815336"/>
                <a:gd name="connsiteX457" fmla="*/ 2327507 w 2357416"/>
                <a:gd name="connsiteY457" fmla="*/ 1652882 h 1815336"/>
                <a:gd name="connsiteX458" fmla="*/ 2360410 w 2357416"/>
                <a:gd name="connsiteY458" fmla="*/ 1656034 h 1815336"/>
                <a:gd name="connsiteX459" fmla="*/ 2348434 w 2357416"/>
                <a:gd name="connsiteY459" fmla="*/ 1632460 h 1815336"/>
                <a:gd name="connsiteX460" fmla="*/ 221087 w 2357416"/>
                <a:gd name="connsiteY460" fmla="*/ 1416258 h 1815336"/>
                <a:gd name="connsiteX461" fmla="*/ 261427 w 2357416"/>
                <a:gd name="connsiteY461" fmla="*/ 1474500 h 1815336"/>
                <a:gd name="connsiteX462" fmla="*/ 248821 w 2357416"/>
                <a:gd name="connsiteY462" fmla="*/ 1433529 h 1815336"/>
                <a:gd name="connsiteX463" fmla="*/ 221087 w 2357416"/>
                <a:gd name="connsiteY463" fmla="*/ 1416258 h 1815336"/>
                <a:gd name="connsiteX464" fmla="*/ 2160471 w 2357416"/>
                <a:gd name="connsiteY464" fmla="*/ 1684651 h 1815336"/>
                <a:gd name="connsiteX465" fmla="*/ 2159841 w 2357416"/>
                <a:gd name="connsiteY465" fmla="*/ 1666371 h 1815336"/>
                <a:gd name="connsiteX466" fmla="*/ 2141561 w 2357416"/>
                <a:gd name="connsiteY466" fmla="*/ 1676961 h 1815336"/>
                <a:gd name="connsiteX467" fmla="*/ 2128072 w 2357416"/>
                <a:gd name="connsiteY467" fmla="*/ 1692215 h 1815336"/>
                <a:gd name="connsiteX468" fmla="*/ 2116853 w 2357416"/>
                <a:gd name="connsiteY468" fmla="*/ 1703435 h 1815336"/>
                <a:gd name="connsiteX469" fmla="*/ 2069830 w 2357416"/>
                <a:gd name="connsiteY469" fmla="*/ 1695240 h 1815336"/>
                <a:gd name="connsiteX470" fmla="*/ 2040961 w 2357416"/>
                <a:gd name="connsiteY470" fmla="*/ 1671666 h 1815336"/>
                <a:gd name="connsiteX471" fmla="*/ 2037432 w 2357416"/>
                <a:gd name="connsiteY471" fmla="*/ 1644562 h 1815336"/>
                <a:gd name="connsiteX472" fmla="*/ 2025708 w 2357416"/>
                <a:gd name="connsiteY472" fmla="*/ 1635737 h 1815336"/>
                <a:gd name="connsiteX473" fmla="*/ 2023312 w 2357416"/>
                <a:gd name="connsiteY473" fmla="*/ 1625148 h 1815336"/>
                <a:gd name="connsiteX474" fmla="*/ 2049156 w 2357416"/>
                <a:gd name="connsiteY474" fmla="*/ 1590984 h 1815336"/>
                <a:gd name="connsiteX475" fmla="*/ 1934436 w 2357416"/>
                <a:gd name="connsiteY475" fmla="*/ 1609768 h 1815336"/>
                <a:gd name="connsiteX476" fmla="*/ 1876825 w 2357416"/>
                <a:gd name="connsiteY476" fmla="*/ 1659186 h 1815336"/>
                <a:gd name="connsiteX477" fmla="*/ 1900903 w 2357416"/>
                <a:gd name="connsiteY477" fmla="*/ 1631577 h 1815336"/>
                <a:gd name="connsiteX478" fmla="*/ 1906198 w 2357416"/>
                <a:gd name="connsiteY478" fmla="*/ 1619223 h 1815336"/>
                <a:gd name="connsiteX479" fmla="*/ 1943261 w 2357416"/>
                <a:gd name="connsiteY479" fmla="*/ 1584555 h 1815336"/>
                <a:gd name="connsiteX480" fmla="*/ 1970869 w 2357416"/>
                <a:gd name="connsiteY480" fmla="*/ 1576361 h 1815336"/>
                <a:gd name="connsiteX481" fmla="*/ 1990283 w 2357416"/>
                <a:gd name="connsiteY481" fmla="*/ 1552787 h 1815336"/>
                <a:gd name="connsiteX482" fmla="*/ 2156185 w 2357416"/>
                <a:gd name="connsiteY482" fmla="*/ 1544593 h 1815336"/>
                <a:gd name="connsiteX483" fmla="*/ 2203838 w 2357416"/>
                <a:gd name="connsiteY483" fmla="*/ 1515219 h 1815336"/>
                <a:gd name="connsiteX484" fmla="*/ 2240270 w 2357416"/>
                <a:gd name="connsiteY484" fmla="*/ 1504630 h 1815336"/>
                <a:gd name="connsiteX485" fmla="*/ 2277333 w 2357416"/>
                <a:gd name="connsiteY485" fmla="*/ 1482316 h 1815336"/>
                <a:gd name="connsiteX486" fmla="*/ 2274938 w 2357416"/>
                <a:gd name="connsiteY486" fmla="*/ 1471097 h 1815336"/>
                <a:gd name="connsiteX487" fmla="*/ 2267248 w 2357416"/>
                <a:gd name="connsiteY487" fmla="*/ 1463407 h 1815336"/>
                <a:gd name="connsiteX488" fmla="*/ 2283132 w 2357416"/>
                <a:gd name="connsiteY488" fmla="*/ 1447522 h 1815336"/>
                <a:gd name="connsiteX489" fmla="*/ 2269013 w 2357416"/>
                <a:gd name="connsiteY489" fmla="*/ 1426974 h 1815336"/>
                <a:gd name="connsiteX490" fmla="*/ 2240775 w 2357416"/>
                <a:gd name="connsiteY490" fmla="*/ 1430504 h 1815336"/>
                <a:gd name="connsiteX491" fmla="*/ 2239010 w 2357416"/>
                <a:gd name="connsiteY491" fmla="*/ 1409325 h 1815336"/>
                <a:gd name="connsiteX492" fmla="*/ 2197786 w 2357416"/>
                <a:gd name="connsiteY492" fmla="*/ 1419284 h 1815336"/>
                <a:gd name="connsiteX493" fmla="*/ 2172447 w 2357416"/>
                <a:gd name="connsiteY493" fmla="*/ 1430504 h 1815336"/>
                <a:gd name="connsiteX494" fmla="*/ 2166018 w 2357416"/>
                <a:gd name="connsiteY494" fmla="*/ 1419914 h 1815336"/>
                <a:gd name="connsiteX495" fmla="*/ 2181272 w 2357416"/>
                <a:gd name="connsiteY495" fmla="*/ 1413485 h 1815336"/>
                <a:gd name="connsiteX496" fmla="*/ 2205350 w 2357416"/>
                <a:gd name="connsiteY496" fmla="*/ 1404660 h 1815336"/>
                <a:gd name="connsiteX497" fmla="*/ 2234724 w 2357416"/>
                <a:gd name="connsiteY497" fmla="*/ 1393441 h 1815336"/>
                <a:gd name="connsiteX498" fmla="*/ 2215309 w 2357416"/>
                <a:gd name="connsiteY498" fmla="*/ 1381086 h 1815336"/>
                <a:gd name="connsiteX499" fmla="*/ 2185306 w 2357416"/>
                <a:gd name="connsiteY499" fmla="*/ 1369362 h 1815336"/>
                <a:gd name="connsiteX500" fmla="*/ 2169422 w 2357416"/>
                <a:gd name="connsiteY500" fmla="*/ 1366463 h 1815336"/>
                <a:gd name="connsiteX501" fmla="*/ 2150638 w 2357416"/>
                <a:gd name="connsiteY501" fmla="*/ 1353478 h 1815336"/>
                <a:gd name="connsiteX502" fmla="*/ 2105885 w 2357416"/>
                <a:gd name="connsiteY502" fmla="*/ 1319314 h 1815336"/>
                <a:gd name="connsiteX503" fmla="*/ 2108784 w 2357416"/>
                <a:gd name="connsiteY503" fmla="*/ 1312255 h 1815336"/>
                <a:gd name="connsiteX504" fmla="*/ 2129964 w 2357416"/>
                <a:gd name="connsiteY504" fmla="*/ 1300531 h 1815336"/>
                <a:gd name="connsiteX505" fmla="*/ 2119374 w 2357416"/>
                <a:gd name="connsiteY505" fmla="*/ 1288807 h 1815336"/>
                <a:gd name="connsiteX506" fmla="*/ 2115844 w 2357416"/>
                <a:gd name="connsiteY506" fmla="*/ 1274687 h 1815336"/>
                <a:gd name="connsiteX507" fmla="*/ 2098825 w 2357416"/>
                <a:gd name="connsiteY507" fmla="*/ 1255273 h 1815336"/>
                <a:gd name="connsiteX508" fmla="*/ 2088866 w 2357416"/>
                <a:gd name="connsiteY508" fmla="*/ 1240019 h 1815336"/>
                <a:gd name="connsiteX509" fmla="*/ 2078907 w 2357416"/>
                <a:gd name="connsiteY509" fmla="*/ 1219975 h 1815336"/>
                <a:gd name="connsiteX510" fmla="*/ 2060628 w 2357416"/>
                <a:gd name="connsiteY510" fmla="*/ 1190602 h 1815336"/>
                <a:gd name="connsiteX511" fmla="*/ 2047139 w 2357416"/>
                <a:gd name="connsiteY511" fmla="*/ 1166524 h 1815336"/>
                <a:gd name="connsiteX512" fmla="*/ 2035415 w 2357416"/>
                <a:gd name="connsiteY512" fmla="*/ 1175348 h 1815336"/>
                <a:gd name="connsiteX513" fmla="*/ 2023060 w 2357416"/>
                <a:gd name="connsiteY513" fmla="*/ 1193627 h 1815336"/>
                <a:gd name="connsiteX514" fmla="*/ 2019530 w 2357416"/>
                <a:gd name="connsiteY514" fmla="*/ 1209512 h 1815336"/>
                <a:gd name="connsiteX515" fmla="*/ 2014236 w 2357416"/>
                <a:gd name="connsiteY515" fmla="*/ 1224261 h 1815336"/>
                <a:gd name="connsiteX516" fmla="*/ 2004781 w 2357416"/>
                <a:gd name="connsiteY516" fmla="*/ 1234220 h 1815336"/>
                <a:gd name="connsiteX517" fmla="*/ 1988897 w 2357416"/>
                <a:gd name="connsiteY517" fmla="*/ 1236616 h 1815336"/>
                <a:gd name="connsiteX518" fmla="*/ 1962423 w 2357416"/>
                <a:gd name="connsiteY518" fmla="*/ 1251870 h 1815336"/>
                <a:gd name="connsiteX519" fmla="*/ 1948304 w 2357416"/>
                <a:gd name="connsiteY519" fmla="*/ 1240145 h 1815336"/>
                <a:gd name="connsiteX520" fmla="*/ 1933050 w 2357416"/>
                <a:gd name="connsiteY520" fmla="*/ 1227161 h 1815336"/>
                <a:gd name="connsiteX521" fmla="*/ 1918931 w 2357416"/>
                <a:gd name="connsiteY521" fmla="*/ 1217706 h 1815336"/>
                <a:gd name="connsiteX522" fmla="*/ 1908341 w 2357416"/>
                <a:gd name="connsiteY522" fmla="*/ 1199426 h 1815336"/>
                <a:gd name="connsiteX523" fmla="*/ 1905441 w 2357416"/>
                <a:gd name="connsiteY523" fmla="*/ 1169423 h 1815336"/>
                <a:gd name="connsiteX524" fmla="*/ 1914266 w 2357416"/>
                <a:gd name="connsiteY524" fmla="*/ 1147110 h 1815336"/>
                <a:gd name="connsiteX525" fmla="*/ 1900147 w 2357416"/>
                <a:gd name="connsiteY525" fmla="*/ 1145975 h 1815336"/>
                <a:gd name="connsiteX526" fmla="*/ 1885397 w 2357416"/>
                <a:gd name="connsiteY526" fmla="*/ 1140050 h 1815336"/>
                <a:gd name="connsiteX527" fmla="*/ 1853629 w 2357416"/>
                <a:gd name="connsiteY527" fmla="*/ 1128830 h 1815336"/>
                <a:gd name="connsiteX528" fmla="*/ 1841274 w 2357416"/>
                <a:gd name="connsiteY528" fmla="*/ 1113576 h 1815336"/>
                <a:gd name="connsiteX529" fmla="*/ 1828290 w 2357416"/>
                <a:gd name="connsiteY529" fmla="*/ 1104121 h 1815336"/>
                <a:gd name="connsiteX530" fmla="*/ 1817070 w 2357416"/>
                <a:gd name="connsiteY530" fmla="*/ 1093532 h 1815336"/>
                <a:gd name="connsiteX531" fmla="*/ 1798286 w 2357416"/>
                <a:gd name="connsiteY531" fmla="*/ 1084077 h 1815336"/>
                <a:gd name="connsiteX532" fmla="*/ 1771813 w 2357416"/>
                <a:gd name="connsiteY532" fmla="*/ 1092902 h 1815336"/>
                <a:gd name="connsiteX533" fmla="*/ 1747734 w 2357416"/>
                <a:gd name="connsiteY533" fmla="*/ 1088741 h 1815336"/>
                <a:gd name="connsiteX534" fmla="*/ 1726555 w 2357416"/>
                <a:gd name="connsiteY534" fmla="*/ 1081682 h 1815336"/>
                <a:gd name="connsiteX535" fmla="*/ 1691257 w 2357416"/>
                <a:gd name="connsiteY535" fmla="*/ 1081682 h 1815336"/>
                <a:gd name="connsiteX536" fmla="*/ 1680037 w 2357416"/>
                <a:gd name="connsiteY536" fmla="*/ 1101096 h 1815336"/>
                <a:gd name="connsiteX537" fmla="*/ 1697056 w 2357416"/>
                <a:gd name="connsiteY537" fmla="*/ 1119375 h 1815336"/>
                <a:gd name="connsiteX538" fmla="*/ 1690627 w 2357416"/>
                <a:gd name="connsiteY538" fmla="*/ 1132360 h 1815336"/>
                <a:gd name="connsiteX539" fmla="*/ 1682433 w 2357416"/>
                <a:gd name="connsiteY539" fmla="*/ 1144714 h 1815336"/>
                <a:gd name="connsiteX540" fmla="*/ 1690627 w 2357416"/>
                <a:gd name="connsiteY540" fmla="*/ 1159464 h 1815336"/>
                <a:gd name="connsiteX541" fmla="*/ 1701216 w 2357416"/>
                <a:gd name="connsiteY541" fmla="*/ 1183542 h 1815336"/>
                <a:gd name="connsiteX542" fmla="*/ 1690627 w 2357416"/>
                <a:gd name="connsiteY542" fmla="*/ 1196527 h 1815336"/>
                <a:gd name="connsiteX543" fmla="*/ 1682937 w 2357416"/>
                <a:gd name="connsiteY543" fmla="*/ 1214806 h 1815336"/>
                <a:gd name="connsiteX544" fmla="*/ 1674112 w 2357416"/>
                <a:gd name="connsiteY544" fmla="*/ 1240145 h 1815336"/>
                <a:gd name="connsiteX545" fmla="*/ 1714075 w 2357416"/>
                <a:gd name="connsiteY545" fmla="*/ 1271914 h 1815336"/>
                <a:gd name="connsiteX546" fmla="*/ 1720000 w 2357416"/>
                <a:gd name="connsiteY546" fmla="*/ 1330156 h 1815336"/>
                <a:gd name="connsiteX547" fmla="*/ 1682306 w 2357416"/>
                <a:gd name="connsiteY547" fmla="*/ 1367219 h 1815336"/>
                <a:gd name="connsiteX548" fmla="*/ 1645243 w 2357416"/>
                <a:gd name="connsiteY548" fmla="*/ 1380708 h 1815336"/>
                <a:gd name="connsiteX549" fmla="*/ 1652303 w 2357416"/>
                <a:gd name="connsiteY549" fmla="*/ 1406551 h 1815336"/>
                <a:gd name="connsiteX550" fmla="*/ 1659363 w 2357416"/>
                <a:gd name="connsiteY550" fmla="*/ 1433025 h 1815336"/>
                <a:gd name="connsiteX551" fmla="*/ 1667053 w 2357416"/>
                <a:gd name="connsiteY551" fmla="*/ 1464793 h 1815336"/>
                <a:gd name="connsiteX552" fmla="*/ 1661128 w 2357416"/>
                <a:gd name="connsiteY552" fmla="*/ 1487107 h 1815336"/>
                <a:gd name="connsiteX553" fmla="*/ 1665288 w 2357416"/>
                <a:gd name="connsiteY553" fmla="*/ 1500596 h 1815336"/>
                <a:gd name="connsiteX554" fmla="*/ 1653564 w 2357416"/>
                <a:gd name="connsiteY554" fmla="*/ 1499461 h 1815336"/>
                <a:gd name="connsiteX555" fmla="*/ 1638814 w 2357416"/>
                <a:gd name="connsiteY555" fmla="*/ 1515976 h 1815336"/>
                <a:gd name="connsiteX556" fmla="*/ 1616500 w 2357416"/>
                <a:gd name="connsiteY556" fmla="*/ 1507782 h 1815336"/>
                <a:gd name="connsiteX557" fmla="*/ 1607046 w 2357416"/>
                <a:gd name="connsiteY557" fmla="*/ 1489502 h 1815336"/>
                <a:gd name="connsiteX558" fmla="*/ 1588262 w 2357416"/>
                <a:gd name="connsiteY558" fmla="*/ 1471223 h 1815336"/>
                <a:gd name="connsiteX559" fmla="*/ 1569982 w 2357416"/>
                <a:gd name="connsiteY559" fmla="*/ 1447648 h 1815336"/>
                <a:gd name="connsiteX560" fmla="*/ 1568217 w 2357416"/>
                <a:gd name="connsiteY560" fmla="*/ 1407056 h 1815336"/>
                <a:gd name="connsiteX561" fmla="*/ 1571117 w 2357416"/>
                <a:gd name="connsiteY561" fmla="*/ 1385877 h 1815336"/>
                <a:gd name="connsiteX562" fmla="*/ 1556368 w 2357416"/>
                <a:gd name="connsiteY562" fmla="*/ 1369362 h 1815336"/>
                <a:gd name="connsiteX563" fmla="*/ 1516405 w 2357416"/>
                <a:gd name="connsiteY563" fmla="*/ 1366967 h 1815336"/>
                <a:gd name="connsiteX564" fmla="*/ 1488797 w 2357416"/>
                <a:gd name="connsiteY564" fmla="*/ 1361672 h 1815336"/>
                <a:gd name="connsiteX565" fmla="*/ 1452364 w 2357416"/>
                <a:gd name="connsiteY565" fmla="*/ 1344023 h 1815336"/>
                <a:gd name="connsiteX566" fmla="*/ 1424125 w 2357416"/>
                <a:gd name="connsiteY566" fmla="*/ 1324609 h 1815336"/>
                <a:gd name="connsiteX567" fmla="*/ 1400047 w 2357416"/>
                <a:gd name="connsiteY567" fmla="*/ 1309859 h 1815336"/>
                <a:gd name="connsiteX568" fmla="*/ 1371178 w 2357416"/>
                <a:gd name="connsiteY568" fmla="*/ 1302800 h 1815336"/>
                <a:gd name="connsiteX569" fmla="*/ 1335880 w 2357416"/>
                <a:gd name="connsiteY569" fmla="*/ 1288680 h 1815336"/>
                <a:gd name="connsiteX570" fmla="*/ 1296421 w 2357416"/>
                <a:gd name="connsiteY570" fmla="*/ 1300405 h 1815336"/>
                <a:gd name="connsiteX571" fmla="*/ 1299951 w 2357416"/>
                <a:gd name="connsiteY571" fmla="*/ 1287420 h 1815336"/>
                <a:gd name="connsiteX572" fmla="*/ 1288227 w 2357416"/>
                <a:gd name="connsiteY572" fmla="*/ 1253887 h 1815336"/>
                <a:gd name="connsiteX573" fmla="*/ 1268813 w 2357416"/>
                <a:gd name="connsiteY573" fmla="*/ 1230943 h 1815336"/>
                <a:gd name="connsiteX574" fmla="*/ 1239440 w 2357416"/>
                <a:gd name="connsiteY574" fmla="*/ 1223883 h 1815336"/>
                <a:gd name="connsiteX575" fmla="*/ 1238305 w 2357416"/>
                <a:gd name="connsiteY575" fmla="*/ 1173835 h 1815336"/>
                <a:gd name="connsiteX576" fmla="*/ 1256585 w 2357416"/>
                <a:gd name="connsiteY576" fmla="*/ 1129712 h 1815336"/>
                <a:gd name="connsiteX577" fmla="*/ 1275368 w 2357416"/>
                <a:gd name="connsiteY577" fmla="*/ 1114459 h 1815336"/>
                <a:gd name="connsiteX578" fmla="*/ 1285958 w 2357416"/>
                <a:gd name="connsiteY578" fmla="*/ 1093910 h 1815336"/>
                <a:gd name="connsiteX579" fmla="*/ 1297178 w 2357416"/>
                <a:gd name="connsiteY579" fmla="*/ 1082186 h 1815336"/>
                <a:gd name="connsiteX580" fmla="*/ 1303607 w 2357416"/>
                <a:gd name="connsiteY580" fmla="*/ 1073992 h 1815336"/>
                <a:gd name="connsiteX581" fmla="*/ 1315961 w 2357416"/>
                <a:gd name="connsiteY581" fmla="*/ 1066302 h 1815336"/>
                <a:gd name="connsiteX582" fmla="*/ 1346595 w 2357416"/>
                <a:gd name="connsiteY582" fmla="*/ 1048022 h 1815336"/>
                <a:gd name="connsiteX583" fmla="*/ 1308397 w 2357416"/>
                <a:gd name="connsiteY583" fmla="*/ 1033273 h 1815336"/>
                <a:gd name="connsiteX584" fmla="*/ 1266670 w 2357416"/>
                <a:gd name="connsiteY584" fmla="*/ 1014993 h 1815336"/>
                <a:gd name="connsiteX585" fmla="*/ 1326677 w 2357416"/>
                <a:gd name="connsiteY585" fmla="*/ 1025583 h 1815336"/>
                <a:gd name="connsiteX586" fmla="*/ 1358445 w 2357416"/>
                <a:gd name="connsiteY586" fmla="*/ 1030247 h 1815336"/>
                <a:gd name="connsiteX587" fmla="*/ 1364875 w 2357416"/>
                <a:gd name="connsiteY587" fmla="*/ 1007303 h 1815336"/>
                <a:gd name="connsiteX588" fmla="*/ 1404333 w 2357416"/>
                <a:gd name="connsiteY588" fmla="*/ 1013733 h 1815336"/>
                <a:gd name="connsiteX589" fmla="*/ 1442026 w 2357416"/>
                <a:gd name="connsiteY589" fmla="*/ 974905 h 1815336"/>
                <a:gd name="connsiteX590" fmla="*/ 1421478 w 2357416"/>
                <a:gd name="connsiteY590" fmla="*/ 961920 h 1815336"/>
                <a:gd name="connsiteX591" fmla="*/ 1375590 w 2357416"/>
                <a:gd name="connsiteY591" fmla="*/ 946666 h 1815336"/>
                <a:gd name="connsiteX592" fmla="*/ 1377355 w 2357416"/>
                <a:gd name="connsiteY592" fmla="*/ 931916 h 1815336"/>
                <a:gd name="connsiteX593" fmla="*/ 1430303 w 2357416"/>
                <a:gd name="connsiteY593" fmla="*/ 957760 h 1815336"/>
                <a:gd name="connsiteX594" fmla="*/ 1470265 w 2357416"/>
                <a:gd name="connsiteY594" fmla="*/ 928891 h 1815336"/>
                <a:gd name="connsiteX595" fmla="*/ 1455011 w 2357416"/>
                <a:gd name="connsiteY595" fmla="*/ 913637 h 1815336"/>
                <a:gd name="connsiteX596" fmla="*/ 1475560 w 2357416"/>
                <a:gd name="connsiteY596" fmla="*/ 904812 h 1815336"/>
                <a:gd name="connsiteX597" fmla="*/ 1492578 w 2357416"/>
                <a:gd name="connsiteY597" fmla="*/ 917167 h 1815336"/>
                <a:gd name="connsiteX598" fmla="*/ 1520817 w 2357416"/>
                <a:gd name="connsiteY598" fmla="*/ 914267 h 1815336"/>
                <a:gd name="connsiteX599" fmla="*/ 1506068 w 2357416"/>
                <a:gd name="connsiteY599" fmla="*/ 895484 h 1815336"/>
                <a:gd name="connsiteX600" fmla="*/ 1510732 w 2357416"/>
                <a:gd name="connsiteY600" fmla="*/ 888424 h 1815336"/>
                <a:gd name="connsiteX601" fmla="*/ 1529011 w 2357416"/>
                <a:gd name="connsiteY601" fmla="*/ 904308 h 1815336"/>
                <a:gd name="connsiteX602" fmla="*/ 1551955 w 2357416"/>
                <a:gd name="connsiteY602" fmla="*/ 904939 h 1815336"/>
                <a:gd name="connsiteX603" fmla="*/ 1576034 w 2357416"/>
                <a:gd name="connsiteY603" fmla="*/ 886659 h 1815336"/>
                <a:gd name="connsiteX604" fmla="*/ 1591287 w 2357416"/>
                <a:gd name="connsiteY604" fmla="*/ 876700 h 1815336"/>
                <a:gd name="connsiteX605" fmla="*/ 1578303 w 2357416"/>
                <a:gd name="connsiteY605" fmla="*/ 847831 h 1815336"/>
                <a:gd name="connsiteX606" fmla="*/ 1569478 w 2357416"/>
                <a:gd name="connsiteY606" fmla="*/ 829047 h 1815336"/>
                <a:gd name="connsiteX607" fmla="*/ 1570109 w 2357416"/>
                <a:gd name="connsiteY607" fmla="*/ 817828 h 1815336"/>
                <a:gd name="connsiteX608" fmla="*/ 1596582 w 2357416"/>
                <a:gd name="connsiteY608" fmla="*/ 808373 h 1815336"/>
                <a:gd name="connsiteX609" fmla="*/ 1589523 w 2357416"/>
                <a:gd name="connsiteY609" fmla="*/ 792489 h 1815336"/>
                <a:gd name="connsiteX610" fmla="*/ 1580698 w 2357416"/>
                <a:gd name="connsiteY610" fmla="*/ 780764 h 1815336"/>
                <a:gd name="connsiteX611" fmla="*/ 1560654 w 2357416"/>
                <a:gd name="connsiteY611" fmla="*/ 766645 h 1815336"/>
                <a:gd name="connsiteX612" fmla="*/ 1530650 w 2357416"/>
                <a:gd name="connsiteY612" fmla="*/ 758451 h 1815336"/>
                <a:gd name="connsiteX613" fmla="*/ 1488923 w 2357416"/>
                <a:gd name="connsiteY613" fmla="*/ 754921 h 1815336"/>
                <a:gd name="connsiteX614" fmla="*/ 1491318 w 2357416"/>
                <a:gd name="connsiteY614" fmla="*/ 780260 h 1815336"/>
                <a:gd name="connsiteX615" fmla="*/ 1499512 w 2357416"/>
                <a:gd name="connsiteY615" fmla="*/ 793245 h 1815336"/>
                <a:gd name="connsiteX616" fmla="*/ 1494848 w 2357416"/>
                <a:gd name="connsiteY616" fmla="*/ 804969 h 1815336"/>
                <a:gd name="connsiteX617" fmla="*/ 1477829 w 2357416"/>
                <a:gd name="connsiteY617" fmla="*/ 816693 h 1815336"/>
                <a:gd name="connsiteX618" fmla="*/ 1464844 w 2357416"/>
                <a:gd name="connsiteY618" fmla="*/ 843167 h 1815336"/>
                <a:gd name="connsiteX619" fmla="*/ 1453120 w 2357416"/>
                <a:gd name="connsiteY619" fmla="*/ 826652 h 1815336"/>
                <a:gd name="connsiteX620" fmla="*/ 1449590 w 2357416"/>
                <a:gd name="connsiteY620" fmla="*/ 847201 h 1815336"/>
                <a:gd name="connsiteX621" fmla="*/ 1459549 w 2357416"/>
                <a:gd name="connsiteY621" fmla="*/ 863715 h 1815336"/>
                <a:gd name="connsiteX622" fmla="*/ 1440766 w 2357416"/>
                <a:gd name="connsiteY622" fmla="*/ 876700 h 1815336"/>
                <a:gd name="connsiteX623" fmla="*/ 1426016 w 2357416"/>
                <a:gd name="connsiteY623" fmla="*/ 864976 h 1815336"/>
                <a:gd name="connsiteX624" fmla="*/ 1408367 w 2357416"/>
                <a:gd name="connsiteY624" fmla="*/ 837368 h 1815336"/>
                <a:gd name="connsiteX625" fmla="*/ 1419587 w 2357416"/>
                <a:gd name="connsiteY625" fmla="*/ 825644 h 1815336"/>
                <a:gd name="connsiteX626" fmla="*/ 1418957 w 2357416"/>
                <a:gd name="connsiteY626" fmla="*/ 807995 h 1815336"/>
                <a:gd name="connsiteX627" fmla="*/ 1401308 w 2357416"/>
                <a:gd name="connsiteY627" fmla="*/ 789715 h 1815336"/>
                <a:gd name="connsiteX628" fmla="*/ 1376599 w 2357416"/>
                <a:gd name="connsiteY628" fmla="*/ 783790 h 1815336"/>
                <a:gd name="connsiteX629" fmla="*/ 1366640 w 2357416"/>
                <a:gd name="connsiteY629" fmla="*/ 802574 h 1815336"/>
                <a:gd name="connsiteX630" fmla="*/ 1354915 w 2357416"/>
                <a:gd name="connsiteY630" fmla="*/ 823753 h 1815336"/>
                <a:gd name="connsiteX631" fmla="*/ 1346091 w 2357416"/>
                <a:gd name="connsiteY631" fmla="*/ 791984 h 1815336"/>
                <a:gd name="connsiteX632" fmla="*/ 1349621 w 2357416"/>
                <a:gd name="connsiteY632" fmla="*/ 780764 h 1815336"/>
                <a:gd name="connsiteX633" fmla="*/ 1356050 w 2357416"/>
                <a:gd name="connsiteY633" fmla="*/ 770175 h 1815336"/>
                <a:gd name="connsiteX634" fmla="*/ 1329576 w 2357416"/>
                <a:gd name="connsiteY634" fmla="*/ 759586 h 1815336"/>
                <a:gd name="connsiteX635" fmla="*/ 1309532 w 2357416"/>
                <a:gd name="connsiteY635" fmla="*/ 764880 h 1815336"/>
                <a:gd name="connsiteX636" fmla="*/ 1310667 w 2357416"/>
                <a:gd name="connsiteY636" fmla="*/ 741936 h 1815336"/>
                <a:gd name="connsiteX637" fmla="*/ 1325920 w 2357416"/>
                <a:gd name="connsiteY637" fmla="*/ 736642 h 1815336"/>
                <a:gd name="connsiteX638" fmla="*/ 1309406 w 2357416"/>
                <a:gd name="connsiteY638" fmla="*/ 719623 h 1815336"/>
                <a:gd name="connsiteX639" fmla="*/ 1285832 w 2357416"/>
                <a:gd name="connsiteY639" fmla="*/ 705504 h 1815336"/>
                <a:gd name="connsiteX640" fmla="*/ 1286966 w 2357416"/>
                <a:gd name="connsiteY640" fmla="*/ 681930 h 1815336"/>
                <a:gd name="connsiteX641" fmla="*/ 1252803 w 2357416"/>
                <a:gd name="connsiteY641" fmla="*/ 658355 h 1815336"/>
                <a:gd name="connsiteX642" fmla="*/ 1246373 w 2357416"/>
                <a:gd name="connsiteY642" fmla="*/ 646631 h 1815336"/>
                <a:gd name="connsiteX643" fmla="*/ 1265788 w 2357416"/>
                <a:gd name="connsiteY643" fmla="*/ 632512 h 1815336"/>
                <a:gd name="connsiteX644" fmla="*/ 1269948 w 2357416"/>
                <a:gd name="connsiteY644" fmla="*/ 615493 h 1815336"/>
                <a:gd name="connsiteX645" fmla="*/ 1271713 w 2357416"/>
                <a:gd name="connsiteY645" fmla="*/ 606669 h 1815336"/>
                <a:gd name="connsiteX646" fmla="*/ 1312936 w 2357416"/>
                <a:gd name="connsiteY646" fmla="*/ 610198 h 1815336"/>
                <a:gd name="connsiteX647" fmla="*/ 1351133 w 2357416"/>
                <a:gd name="connsiteY647" fmla="*/ 557882 h 1815336"/>
                <a:gd name="connsiteX648" fmla="*/ 1323525 w 2357416"/>
                <a:gd name="connsiteY648" fmla="*/ 546157 h 1815336"/>
                <a:gd name="connsiteX649" fmla="*/ 1280033 w 2357416"/>
                <a:gd name="connsiteY649" fmla="*/ 536703 h 1815336"/>
                <a:gd name="connsiteX650" fmla="*/ 1224690 w 2357416"/>
                <a:gd name="connsiteY650" fmla="*/ 545527 h 1815336"/>
                <a:gd name="connsiteX651" fmla="*/ 1231750 w 2357416"/>
                <a:gd name="connsiteY651" fmla="*/ 561411 h 1815336"/>
                <a:gd name="connsiteX652" fmla="*/ 1214731 w 2357416"/>
                <a:gd name="connsiteY652" fmla="*/ 559646 h 1815336"/>
                <a:gd name="connsiteX653" fmla="*/ 1214731 w 2357416"/>
                <a:gd name="connsiteY653" fmla="*/ 590280 h 1815336"/>
                <a:gd name="connsiteX654" fmla="*/ 1224690 w 2357416"/>
                <a:gd name="connsiteY654" fmla="*/ 619653 h 1815336"/>
                <a:gd name="connsiteX655" fmla="*/ 1229355 w 2357416"/>
                <a:gd name="connsiteY655" fmla="*/ 650287 h 1815336"/>
                <a:gd name="connsiteX656" fmla="*/ 1212840 w 2357416"/>
                <a:gd name="connsiteY656" fmla="*/ 665541 h 1815336"/>
                <a:gd name="connsiteX657" fmla="*/ 1221034 w 2357416"/>
                <a:gd name="connsiteY657" fmla="*/ 681425 h 1815336"/>
                <a:gd name="connsiteX658" fmla="*/ 1199225 w 2357416"/>
                <a:gd name="connsiteY658" fmla="*/ 679030 h 1815336"/>
                <a:gd name="connsiteX659" fmla="*/ 1193931 w 2357416"/>
                <a:gd name="connsiteY659" fmla="*/ 707899 h 1815336"/>
                <a:gd name="connsiteX660" fmla="*/ 1198595 w 2357416"/>
                <a:gd name="connsiteY660" fmla="*/ 720884 h 1815336"/>
                <a:gd name="connsiteX661" fmla="*/ 1200360 w 2357416"/>
                <a:gd name="connsiteY661" fmla="*/ 750887 h 1815336"/>
                <a:gd name="connsiteX662" fmla="*/ 1253937 w 2357416"/>
                <a:gd name="connsiteY662" fmla="*/ 769671 h 1815336"/>
                <a:gd name="connsiteX663" fmla="*/ 1253307 w 2357416"/>
                <a:gd name="connsiteY663" fmla="*/ 783160 h 1815336"/>
                <a:gd name="connsiteX664" fmla="*/ 1245113 w 2357416"/>
                <a:gd name="connsiteY664" fmla="*/ 804339 h 1815336"/>
                <a:gd name="connsiteX665" fmla="*/ 1258098 w 2357416"/>
                <a:gd name="connsiteY665" fmla="*/ 794884 h 1815336"/>
                <a:gd name="connsiteX666" fmla="*/ 1269822 w 2357416"/>
                <a:gd name="connsiteY666" fmla="*/ 809633 h 1815336"/>
                <a:gd name="connsiteX667" fmla="*/ 1251542 w 2357416"/>
                <a:gd name="connsiteY667" fmla="*/ 825518 h 1815336"/>
                <a:gd name="connsiteX668" fmla="*/ 1225699 w 2357416"/>
                <a:gd name="connsiteY668" fmla="*/ 836107 h 1815336"/>
                <a:gd name="connsiteX669" fmla="*/ 1225699 w 2357416"/>
                <a:gd name="connsiteY669" fmla="*/ 861950 h 1815336"/>
                <a:gd name="connsiteX670" fmla="*/ 1211580 w 2357416"/>
                <a:gd name="connsiteY670" fmla="*/ 871910 h 1815336"/>
                <a:gd name="connsiteX671" fmla="*/ 1197460 w 2357416"/>
                <a:gd name="connsiteY671" fmla="*/ 850100 h 1815336"/>
                <a:gd name="connsiteX672" fmla="*/ 1200990 w 2357416"/>
                <a:gd name="connsiteY672" fmla="*/ 829552 h 1815336"/>
                <a:gd name="connsiteX673" fmla="*/ 1170356 w 2357416"/>
                <a:gd name="connsiteY673" fmla="*/ 820727 h 1815336"/>
                <a:gd name="connsiteX674" fmla="*/ 1189770 w 2357416"/>
                <a:gd name="connsiteY674" fmla="*/ 817828 h 1815336"/>
                <a:gd name="connsiteX675" fmla="*/ 1203890 w 2357416"/>
                <a:gd name="connsiteY675" fmla="*/ 807238 h 1815336"/>
                <a:gd name="connsiteX676" fmla="*/ 1234523 w 2357416"/>
                <a:gd name="connsiteY676" fmla="*/ 804843 h 1815336"/>
                <a:gd name="connsiteX677" fmla="*/ 1219774 w 2357416"/>
                <a:gd name="connsiteY677" fmla="*/ 781899 h 1815336"/>
                <a:gd name="connsiteX678" fmla="*/ 1198595 w 2357416"/>
                <a:gd name="connsiteY678" fmla="*/ 780134 h 1815336"/>
                <a:gd name="connsiteX679" fmla="*/ 1220404 w 2357416"/>
                <a:gd name="connsiteY679" fmla="*/ 775974 h 1815336"/>
                <a:gd name="connsiteX680" fmla="*/ 1204520 w 2357416"/>
                <a:gd name="connsiteY680" fmla="*/ 766519 h 1815336"/>
                <a:gd name="connsiteX681" fmla="*/ 1175147 w 2357416"/>
                <a:gd name="connsiteY681" fmla="*/ 760090 h 1815336"/>
                <a:gd name="connsiteX682" fmla="*/ 1144513 w 2357416"/>
                <a:gd name="connsiteY682" fmla="*/ 767149 h 1815336"/>
                <a:gd name="connsiteX683" fmla="*/ 1117409 w 2357416"/>
                <a:gd name="connsiteY683" fmla="*/ 785429 h 1815336"/>
                <a:gd name="connsiteX684" fmla="*/ 1140983 w 2357416"/>
                <a:gd name="connsiteY684" fmla="*/ 798918 h 1815336"/>
                <a:gd name="connsiteX685" fmla="*/ 1161028 w 2357416"/>
                <a:gd name="connsiteY685" fmla="*/ 814172 h 1815336"/>
                <a:gd name="connsiteX686" fmla="*/ 1148673 w 2357416"/>
                <a:gd name="connsiteY686" fmla="*/ 821231 h 1815336"/>
                <a:gd name="connsiteX687" fmla="*/ 1138084 w 2357416"/>
                <a:gd name="connsiteY687" fmla="*/ 828291 h 1815336"/>
                <a:gd name="connsiteX688" fmla="*/ 1136319 w 2357416"/>
                <a:gd name="connsiteY688" fmla="*/ 845436 h 1815336"/>
                <a:gd name="connsiteX689" fmla="*/ 1111610 w 2357416"/>
                <a:gd name="connsiteY689" fmla="*/ 844806 h 1815336"/>
                <a:gd name="connsiteX690" fmla="*/ 1059797 w 2357416"/>
                <a:gd name="connsiteY690" fmla="*/ 851235 h 1815336"/>
                <a:gd name="connsiteX691" fmla="*/ 1018070 w 2357416"/>
                <a:gd name="connsiteY691" fmla="*/ 841276 h 1815336"/>
                <a:gd name="connsiteX692" fmla="*/ 989831 w 2357416"/>
                <a:gd name="connsiteY692" fmla="*/ 834846 h 1815336"/>
                <a:gd name="connsiteX693" fmla="*/ 966257 w 2357416"/>
                <a:gd name="connsiteY693" fmla="*/ 823122 h 1815336"/>
                <a:gd name="connsiteX694" fmla="*/ 952768 w 2357416"/>
                <a:gd name="connsiteY694" fmla="*/ 801943 h 1815336"/>
                <a:gd name="connsiteX695" fmla="*/ 909276 w 2357416"/>
                <a:gd name="connsiteY695" fmla="*/ 803708 h 1815336"/>
                <a:gd name="connsiteX696" fmla="*/ 870448 w 2357416"/>
                <a:gd name="connsiteY696" fmla="*/ 820727 h 1815336"/>
                <a:gd name="connsiteX697" fmla="*/ 882172 w 2357416"/>
                <a:gd name="connsiteY697" fmla="*/ 831947 h 1815336"/>
                <a:gd name="connsiteX698" fmla="*/ 906880 w 2357416"/>
                <a:gd name="connsiteY698" fmla="*/ 823753 h 1815336"/>
                <a:gd name="connsiteX699" fmla="*/ 942179 w 2357416"/>
                <a:gd name="connsiteY699" fmla="*/ 813794 h 1815336"/>
                <a:gd name="connsiteX700" fmla="*/ 898686 w 2357416"/>
                <a:gd name="connsiteY700" fmla="*/ 836737 h 1815336"/>
                <a:gd name="connsiteX701" fmla="*/ 901586 w 2357416"/>
                <a:gd name="connsiteY701" fmla="*/ 873170 h 1815336"/>
                <a:gd name="connsiteX702" fmla="*/ 895156 w 2357416"/>
                <a:gd name="connsiteY702" fmla="*/ 893215 h 1815336"/>
                <a:gd name="connsiteX703" fmla="*/ 878642 w 2357416"/>
                <a:gd name="connsiteY703" fmla="*/ 886155 h 1815336"/>
                <a:gd name="connsiteX704" fmla="*/ 875742 w 2357416"/>
                <a:gd name="connsiteY704" fmla="*/ 864346 h 1815336"/>
                <a:gd name="connsiteX705" fmla="*/ 862253 w 2357416"/>
                <a:gd name="connsiteY705" fmla="*/ 856656 h 1815336"/>
                <a:gd name="connsiteX706" fmla="*/ 844604 w 2357416"/>
                <a:gd name="connsiteY706" fmla="*/ 850731 h 1815336"/>
                <a:gd name="connsiteX707" fmla="*/ 821030 w 2357416"/>
                <a:gd name="connsiteY707" fmla="*/ 844806 h 1815336"/>
                <a:gd name="connsiteX708" fmla="*/ 772243 w 2357416"/>
                <a:gd name="connsiteY708" fmla="*/ 853000 h 1815336"/>
                <a:gd name="connsiteX709" fmla="*/ 693957 w 2357416"/>
                <a:gd name="connsiteY709" fmla="*/ 847705 h 1815336"/>
                <a:gd name="connsiteX710" fmla="*/ 723960 w 2357416"/>
                <a:gd name="connsiteY710" fmla="*/ 827156 h 1815336"/>
                <a:gd name="connsiteX711" fmla="*/ 714001 w 2357416"/>
                <a:gd name="connsiteY711" fmla="*/ 807112 h 1815336"/>
                <a:gd name="connsiteX712" fmla="*/ 671013 w 2357416"/>
                <a:gd name="connsiteY712" fmla="*/ 796523 h 1815336"/>
                <a:gd name="connsiteX713" fmla="*/ 632185 w 2357416"/>
                <a:gd name="connsiteY713" fmla="*/ 792993 h 1815336"/>
                <a:gd name="connsiteX714" fmla="*/ 593357 w 2357416"/>
                <a:gd name="connsiteY714" fmla="*/ 780638 h 1815336"/>
                <a:gd name="connsiteX715" fmla="*/ 541544 w 2357416"/>
                <a:gd name="connsiteY715" fmla="*/ 762989 h 1815336"/>
                <a:gd name="connsiteX716" fmla="*/ 481537 w 2357416"/>
                <a:gd name="connsiteY716" fmla="*/ 765385 h 1815336"/>
                <a:gd name="connsiteX717" fmla="*/ 450903 w 2357416"/>
                <a:gd name="connsiteY717" fmla="*/ 776604 h 1815336"/>
                <a:gd name="connsiteX718" fmla="*/ 452038 w 2357416"/>
                <a:gd name="connsiteY718" fmla="*/ 759586 h 1815336"/>
                <a:gd name="connsiteX719" fmla="*/ 443213 w 2357416"/>
                <a:gd name="connsiteY719" fmla="*/ 739037 h 1815336"/>
                <a:gd name="connsiteX720" fmla="*/ 407285 w 2357416"/>
                <a:gd name="connsiteY720" fmla="*/ 776730 h 1815336"/>
                <a:gd name="connsiteX721" fmla="*/ 367322 w 2357416"/>
                <a:gd name="connsiteY721" fmla="*/ 723783 h 1815336"/>
                <a:gd name="connsiteX722" fmla="*/ 351438 w 2357416"/>
                <a:gd name="connsiteY722" fmla="*/ 728447 h 1815336"/>
                <a:gd name="connsiteX723" fmla="*/ 341983 w 2357416"/>
                <a:gd name="connsiteY723" fmla="*/ 743701 h 1815336"/>
                <a:gd name="connsiteX724" fmla="*/ 322569 w 2357416"/>
                <a:gd name="connsiteY724" fmla="*/ 760720 h 1815336"/>
                <a:gd name="connsiteX725" fmla="*/ 296726 w 2357416"/>
                <a:gd name="connsiteY725" fmla="*/ 764880 h 1815336"/>
                <a:gd name="connsiteX726" fmla="*/ 271387 w 2357416"/>
                <a:gd name="connsiteY726" fmla="*/ 773075 h 1815336"/>
                <a:gd name="connsiteX727" fmla="*/ 230163 w 2357416"/>
                <a:gd name="connsiteY727" fmla="*/ 795388 h 1815336"/>
                <a:gd name="connsiteX728" fmla="*/ 212514 w 2357416"/>
                <a:gd name="connsiteY728" fmla="*/ 807112 h 1815336"/>
                <a:gd name="connsiteX729" fmla="*/ 218944 w 2357416"/>
                <a:gd name="connsiteY729" fmla="*/ 792363 h 1815336"/>
                <a:gd name="connsiteX730" fmla="*/ 270126 w 2357416"/>
                <a:gd name="connsiteY730" fmla="*/ 762989 h 1815336"/>
                <a:gd name="connsiteX731" fmla="*/ 311853 w 2357416"/>
                <a:gd name="connsiteY731" fmla="*/ 742945 h 1815336"/>
                <a:gd name="connsiteX732" fmla="*/ 288910 w 2357416"/>
                <a:gd name="connsiteY732" fmla="*/ 740046 h 1815336"/>
                <a:gd name="connsiteX733" fmla="*/ 247182 w 2357416"/>
                <a:gd name="connsiteY733" fmla="*/ 755930 h 1815336"/>
                <a:gd name="connsiteX734" fmla="*/ 217809 w 2357416"/>
                <a:gd name="connsiteY734" fmla="*/ 770049 h 1815336"/>
                <a:gd name="connsiteX735" fmla="*/ 199025 w 2357416"/>
                <a:gd name="connsiteY735" fmla="*/ 775344 h 1815336"/>
                <a:gd name="connsiteX736" fmla="*/ 193100 w 2357416"/>
                <a:gd name="connsiteY736" fmla="*/ 771184 h 1815336"/>
                <a:gd name="connsiteX737" fmla="*/ 178981 w 2357416"/>
                <a:gd name="connsiteY737" fmla="*/ 765259 h 1815336"/>
                <a:gd name="connsiteX738" fmla="*/ 161332 w 2357416"/>
                <a:gd name="connsiteY738" fmla="*/ 774713 h 1815336"/>
                <a:gd name="connsiteX739" fmla="*/ 142548 w 2357416"/>
                <a:gd name="connsiteY739" fmla="*/ 791732 h 1815336"/>
                <a:gd name="connsiteX740" fmla="*/ 153138 w 2357416"/>
                <a:gd name="connsiteY740" fmla="*/ 806986 h 1815336"/>
                <a:gd name="connsiteX741" fmla="*/ 113175 w 2357416"/>
                <a:gd name="connsiteY741" fmla="*/ 796397 h 1815336"/>
                <a:gd name="connsiteX742" fmla="*/ 51403 w 2357416"/>
                <a:gd name="connsiteY742" fmla="*/ 767528 h 1815336"/>
                <a:gd name="connsiteX743" fmla="*/ 2364 w 2357416"/>
                <a:gd name="connsiteY743" fmla="*/ 763620 h 1815336"/>
                <a:gd name="connsiteX744" fmla="*/ 2364 w 2357416"/>
                <a:gd name="connsiteY744" fmla="*/ 1170305 h 1815336"/>
                <a:gd name="connsiteX745" fmla="*/ 16483 w 2357416"/>
                <a:gd name="connsiteY745" fmla="*/ 1173205 h 1815336"/>
                <a:gd name="connsiteX746" fmla="*/ 40814 w 2357416"/>
                <a:gd name="connsiteY746" fmla="*/ 1168541 h 1815336"/>
                <a:gd name="connsiteX747" fmla="*/ 58841 w 2357416"/>
                <a:gd name="connsiteY747" fmla="*/ 1181903 h 1815336"/>
                <a:gd name="connsiteX748" fmla="*/ 85567 w 2357416"/>
                <a:gd name="connsiteY748" fmla="*/ 1208629 h 1815336"/>
                <a:gd name="connsiteX749" fmla="*/ 105989 w 2357416"/>
                <a:gd name="connsiteY749" fmla="*/ 1221992 h 1815336"/>
                <a:gd name="connsiteX750" fmla="*/ 130320 w 2357416"/>
                <a:gd name="connsiteY750" fmla="*/ 1203082 h 1815336"/>
                <a:gd name="connsiteX751" fmla="*/ 166374 w 2357416"/>
                <a:gd name="connsiteY751" fmla="*/ 1204721 h 1815336"/>
                <a:gd name="connsiteX752" fmla="*/ 223608 w 2357416"/>
                <a:gd name="connsiteY752" fmla="*/ 1269771 h 1815336"/>
                <a:gd name="connsiteX753" fmla="*/ 270630 w 2357416"/>
                <a:gd name="connsiteY753" fmla="*/ 1325491 h 1815336"/>
                <a:gd name="connsiteX754" fmla="*/ 295717 w 2357416"/>
                <a:gd name="connsiteY754" fmla="*/ 1353730 h 1815336"/>
                <a:gd name="connsiteX755" fmla="*/ 301264 w 2357416"/>
                <a:gd name="connsiteY755" fmla="*/ 1378061 h 1815336"/>
                <a:gd name="connsiteX756" fmla="*/ 283111 w 2357416"/>
                <a:gd name="connsiteY756" fmla="*/ 1390919 h 1815336"/>
                <a:gd name="connsiteX757" fmla="*/ 294330 w 2357416"/>
                <a:gd name="connsiteY757" fmla="*/ 1404408 h 1815336"/>
                <a:gd name="connsiteX758" fmla="*/ 287271 w 2357416"/>
                <a:gd name="connsiteY758" fmla="*/ 1415628 h 1815336"/>
                <a:gd name="connsiteX759" fmla="*/ 291935 w 2357416"/>
                <a:gd name="connsiteY759" fmla="*/ 1435672 h 1815336"/>
                <a:gd name="connsiteX760" fmla="*/ 314879 w 2357416"/>
                <a:gd name="connsiteY760" fmla="*/ 1434538 h 1815336"/>
                <a:gd name="connsiteX761" fmla="*/ 320804 w 2357416"/>
                <a:gd name="connsiteY761" fmla="*/ 1449792 h 1815336"/>
                <a:gd name="connsiteX762" fmla="*/ 332024 w 2357416"/>
                <a:gd name="connsiteY762" fmla="*/ 1458616 h 1815336"/>
                <a:gd name="connsiteX763" fmla="*/ 353833 w 2357416"/>
                <a:gd name="connsiteY763" fmla="*/ 1472105 h 1815336"/>
                <a:gd name="connsiteX764" fmla="*/ 355598 w 2357416"/>
                <a:gd name="connsiteY764" fmla="*/ 1483829 h 1815336"/>
                <a:gd name="connsiteX765" fmla="*/ 354463 w 2357416"/>
                <a:gd name="connsiteY765" fmla="*/ 1499713 h 1815336"/>
                <a:gd name="connsiteX766" fmla="*/ 360388 w 2357416"/>
                <a:gd name="connsiteY766" fmla="*/ 1513833 h 1815336"/>
                <a:gd name="connsiteX767" fmla="*/ 388627 w 2357416"/>
                <a:gd name="connsiteY767" fmla="*/ 1524422 h 1815336"/>
                <a:gd name="connsiteX768" fmla="*/ 406906 w 2357416"/>
                <a:gd name="connsiteY768" fmla="*/ 1535642 h 1815336"/>
                <a:gd name="connsiteX769" fmla="*/ 429850 w 2357416"/>
                <a:gd name="connsiteY769" fmla="*/ 1542702 h 1815336"/>
                <a:gd name="connsiteX770" fmla="*/ 439809 w 2357416"/>
                <a:gd name="connsiteY770" fmla="*/ 1558586 h 1815336"/>
                <a:gd name="connsiteX771" fmla="*/ 459854 w 2357416"/>
                <a:gd name="connsiteY771" fmla="*/ 1561485 h 1815336"/>
                <a:gd name="connsiteX772" fmla="*/ 475738 w 2357416"/>
                <a:gd name="connsiteY772" fmla="*/ 1569175 h 1815336"/>
                <a:gd name="connsiteX773" fmla="*/ 496034 w 2357416"/>
                <a:gd name="connsiteY773" fmla="*/ 1594010 h 1815336"/>
                <a:gd name="connsiteX774" fmla="*/ 1227464 w 2357416"/>
                <a:gd name="connsiteY774" fmla="*/ 1590102 h 1815336"/>
                <a:gd name="connsiteX775" fmla="*/ 1236540 w 2357416"/>
                <a:gd name="connsiteY775" fmla="*/ 1578252 h 1815336"/>
                <a:gd name="connsiteX776" fmla="*/ 1247508 w 2357416"/>
                <a:gd name="connsiteY776" fmla="*/ 1598674 h 1815336"/>
                <a:gd name="connsiteX777" fmla="*/ 1270326 w 2357416"/>
                <a:gd name="connsiteY777" fmla="*/ 1606491 h 1815336"/>
                <a:gd name="connsiteX778" fmla="*/ 1294656 w 2357416"/>
                <a:gd name="connsiteY778" fmla="*/ 1607247 h 1815336"/>
                <a:gd name="connsiteX779" fmla="*/ 1316592 w 2357416"/>
                <a:gd name="connsiteY779" fmla="*/ 1615819 h 1815336"/>
                <a:gd name="connsiteX780" fmla="*/ 1339284 w 2357416"/>
                <a:gd name="connsiteY780" fmla="*/ 1619727 h 1815336"/>
                <a:gd name="connsiteX781" fmla="*/ 1377229 w 2357416"/>
                <a:gd name="connsiteY781" fmla="*/ 1625022 h 1815336"/>
                <a:gd name="connsiteX782" fmla="*/ 1411897 w 2357416"/>
                <a:gd name="connsiteY782" fmla="*/ 1592623 h 1815336"/>
                <a:gd name="connsiteX783" fmla="*/ 1468374 w 2357416"/>
                <a:gd name="connsiteY783" fmla="*/ 1616197 h 1815336"/>
                <a:gd name="connsiteX784" fmla="*/ 1496613 w 2357416"/>
                <a:gd name="connsiteY784" fmla="*/ 1636242 h 1815336"/>
                <a:gd name="connsiteX785" fmla="*/ 1511614 w 2357416"/>
                <a:gd name="connsiteY785" fmla="*/ 1673305 h 1815336"/>
                <a:gd name="connsiteX786" fmla="*/ 1526742 w 2357416"/>
                <a:gd name="connsiteY786" fmla="*/ 1683768 h 1815336"/>
                <a:gd name="connsiteX787" fmla="*/ 1567335 w 2357416"/>
                <a:gd name="connsiteY787" fmla="*/ 1689189 h 1815336"/>
                <a:gd name="connsiteX788" fmla="*/ 1616753 w 2357416"/>
                <a:gd name="connsiteY788" fmla="*/ 1702174 h 1815336"/>
                <a:gd name="connsiteX789" fmla="*/ 1626207 w 2357416"/>
                <a:gd name="connsiteY789" fmla="*/ 1738607 h 1815336"/>
                <a:gd name="connsiteX790" fmla="*/ 1592044 w 2357416"/>
                <a:gd name="connsiteY790" fmla="*/ 1730412 h 1815336"/>
                <a:gd name="connsiteX791" fmla="*/ 1583850 w 2357416"/>
                <a:gd name="connsiteY791" fmla="*/ 1753987 h 1815336"/>
                <a:gd name="connsiteX792" fmla="*/ 1565066 w 2357416"/>
                <a:gd name="connsiteY792" fmla="*/ 1795210 h 1815336"/>
                <a:gd name="connsiteX793" fmla="*/ 1564436 w 2357416"/>
                <a:gd name="connsiteY793" fmla="*/ 1794958 h 1815336"/>
                <a:gd name="connsiteX794" fmla="*/ 1568722 w 2357416"/>
                <a:gd name="connsiteY794" fmla="*/ 1815758 h 1815336"/>
                <a:gd name="connsiteX795" fmla="*/ 1601625 w 2357416"/>
                <a:gd name="connsiteY795" fmla="*/ 1798740 h 1815336"/>
                <a:gd name="connsiteX796" fmla="*/ 1635788 w 2357416"/>
                <a:gd name="connsiteY796" fmla="*/ 1802269 h 1815336"/>
                <a:gd name="connsiteX797" fmla="*/ 1652303 w 2357416"/>
                <a:gd name="connsiteY797" fmla="*/ 1796344 h 1815336"/>
                <a:gd name="connsiteX798" fmla="*/ 1651925 w 2357416"/>
                <a:gd name="connsiteY798" fmla="*/ 1798992 h 1815336"/>
                <a:gd name="connsiteX799" fmla="*/ 1659741 w 2357416"/>
                <a:gd name="connsiteY799" fmla="*/ 1792436 h 1815336"/>
                <a:gd name="connsiteX800" fmla="*/ 1658228 w 2357416"/>
                <a:gd name="connsiteY800" fmla="*/ 1781973 h 1815336"/>
                <a:gd name="connsiteX801" fmla="*/ 1639318 w 2357416"/>
                <a:gd name="connsiteY801" fmla="*/ 1776426 h 1815336"/>
                <a:gd name="connsiteX802" fmla="*/ 1693400 w 2357416"/>
                <a:gd name="connsiteY802" fmla="*/ 1755247 h 1815336"/>
                <a:gd name="connsiteX803" fmla="*/ 1730085 w 2357416"/>
                <a:gd name="connsiteY803" fmla="*/ 1752600 h 1815336"/>
                <a:gd name="connsiteX804" fmla="*/ 1765635 w 2357416"/>
                <a:gd name="connsiteY804" fmla="*/ 1725748 h 1815336"/>
                <a:gd name="connsiteX805" fmla="*/ 1856654 w 2357416"/>
                <a:gd name="connsiteY805" fmla="*/ 1724992 h 1815336"/>
                <a:gd name="connsiteX806" fmla="*/ 1889557 w 2357416"/>
                <a:gd name="connsiteY806" fmla="*/ 1690450 h 1815336"/>
                <a:gd name="connsiteX807" fmla="*/ 1923343 w 2357416"/>
                <a:gd name="connsiteY807" fmla="*/ 1643427 h 1815336"/>
                <a:gd name="connsiteX808" fmla="*/ 1958641 w 2357416"/>
                <a:gd name="connsiteY808" fmla="*/ 1653639 h 1815336"/>
                <a:gd name="connsiteX809" fmla="*/ 1980954 w 2357416"/>
                <a:gd name="connsiteY809" fmla="*/ 1727387 h 1815336"/>
                <a:gd name="connsiteX810" fmla="*/ 2008815 w 2357416"/>
                <a:gd name="connsiteY810" fmla="*/ 1715789 h 1815336"/>
                <a:gd name="connsiteX811" fmla="*/ 2039953 w 2357416"/>
                <a:gd name="connsiteY811" fmla="*/ 1693475 h 1815336"/>
                <a:gd name="connsiteX812" fmla="*/ 2041718 w 2357416"/>
                <a:gd name="connsiteY812" fmla="*/ 1704695 h 1815336"/>
                <a:gd name="connsiteX813" fmla="*/ 2065796 w 2357416"/>
                <a:gd name="connsiteY813" fmla="*/ 1714150 h 1815336"/>
                <a:gd name="connsiteX814" fmla="*/ 2045752 w 2357416"/>
                <a:gd name="connsiteY814" fmla="*/ 1719445 h 1815336"/>
                <a:gd name="connsiteX815" fmla="*/ 2011588 w 2357416"/>
                <a:gd name="connsiteY815" fmla="*/ 1737094 h 1815336"/>
                <a:gd name="connsiteX816" fmla="*/ 2008689 w 2357416"/>
                <a:gd name="connsiteY816" fmla="*/ 1766467 h 1815336"/>
                <a:gd name="connsiteX817" fmla="*/ 2043357 w 2357416"/>
                <a:gd name="connsiteY817" fmla="*/ 1760038 h 1815336"/>
                <a:gd name="connsiteX818" fmla="*/ 2068696 w 2357416"/>
                <a:gd name="connsiteY818" fmla="*/ 1738228 h 1815336"/>
                <a:gd name="connsiteX819" fmla="*/ 2129837 w 2357416"/>
                <a:gd name="connsiteY819" fmla="*/ 1721714 h 1815336"/>
                <a:gd name="connsiteX820" fmla="*/ 2135132 w 2357416"/>
                <a:gd name="connsiteY820" fmla="*/ 1708099 h 1815336"/>
                <a:gd name="connsiteX821" fmla="*/ 2170430 w 2357416"/>
                <a:gd name="connsiteY821" fmla="*/ 1695114 h 1815336"/>
                <a:gd name="connsiteX822" fmla="*/ 2160471 w 2357416"/>
                <a:gd name="connsiteY822" fmla="*/ 1684651 h 1815336"/>
                <a:gd name="connsiteX823" fmla="*/ 628781 w 2357416"/>
                <a:gd name="connsiteY823" fmla="*/ 921957 h 1815336"/>
                <a:gd name="connsiteX824" fmla="*/ 592222 w 2357416"/>
                <a:gd name="connsiteY824" fmla="*/ 941119 h 1815336"/>
                <a:gd name="connsiteX825" fmla="*/ 574447 w 2357416"/>
                <a:gd name="connsiteY825" fmla="*/ 951961 h 1815336"/>
                <a:gd name="connsiteX826" fmla="*/ 566505 w 2357416"/>
                <a:gd name="connsiteY826" fmla="*/ 965954 h 1815336"/>
                <a:gd name="connsiteX827" fmla="*/ 532845 w 2357416"/>
                <a:gd name="connsiteY827" fmla="*/ 980956 h 1815336"/>
                <a:gd name="connsiteX828" fmla="*/ 552007 w 2357416"/>
                <a:gd name="connsiteY828" fmla="*/ 948179 h 1815336"/>
                <a:gd name="connsiteX829" fmla="*/ 520617 w 2357416"/>
                <a:gd name="connsiteY829" fmla="*/ 967341 h 1815336"/>
                <a:gd name="connsiteX830" fmla="*/ 496791 w 2357416"/>
                <a:gd name="connsiteY830" fmla="*/ 975283 h 1815336"/>
                <a:gd name="connsiteX831" fmla="*/ 485067 w 2357416"/>
                <a:gd name="connsiteY831" fmla="*/ 965450 h 1815336"/>
                <a:gd name="connsiteX832" fmla="*/ 500068 w 2357416"/>
                <a:gd name="connsiteY832" fmla="*/ 950070 h 1815336"/>
                <a:gd name="connsiteX833" fmla="*/ 501455 w 2357416"/>
                <a:gd name="connsiteY833" fmla="*/ 933177 h 1815336"/>
                <a:gd name="connsiteX834" fmla="*/ 530450 w 2357416"/>
                <a:gd name="connsiteY834" fmla="*/ 929017 h 1815336"/>
                <a:gd name="connsiteX835" fmla="*/ 497169 w 2357416"/>
                <a:gd name="connsiteY835" fmla="*/ 917293 h 1815336"/>
                <a:gd name="connsiteX836" fmla="*/ 445734 w 2357416"/>
                <a:gd name="connsiteY836" fmla="*/ 925739 h 1815336"/>
                <a:gd name="connsiteX837" fmla="*/ 515953 w 2357416"/>
                <a:gd name="connsiteY837" fmla="*/ 905191 h 1815336"/>
                <a:gd name="connsiteX838" fmla="*/ 581506 w 2357416"/>
                <a:gd name="connsiteY838" fmla="*/ 892584 h 1815336"/>
                <a:gd name="connsiteX839" fmla="*/ 569278 w 2357416"/>
                <a:gd name="connsiteY839" fmla="*/ 916410 h 1815336"/>
                <a:gd name="connsiteX840" fmla="*/ 614157 w 2357416"/>
                <a:gd name="connsiteY840" fmla="*/ 910359 h 1815336"/>
                <a:gd name="connsiteX841" fmla="*/ 628781 w 2357416"/>
                <a:gd name="connsiteY841" fmla="*/ 921957 h 1815336"/>
                <a:gd name="connsiteX842" fmla="*/ 777664 w 2357416"/>
                <a:gd name="connsiteY842" fmla="*/ 1110929 h 1815336"/>
                <a:gd name="connsiteX843" fmla="*/ 744887 w 2357416"/>
                <a:gd name="connsiteY843" fmla="*/ 1125426 h 1815336"/>
                <a:gd name="connsiteX844" fmla="*/ 722447 w 2357416"/>
                <a:gd name="connsiteY844" fmla="*/ 1145597 h 1815336"/>
                <a:gd name="connsiteX845" fmla="*/ 650338 w 2357416"/>
                <a:gd name="connsiteY845" fmla="*/ 1138159 h 1815336"/>
                <a:gd name="connsiteX846" fmla="*/ 677442 w 2357416"/>
                <a:gd name="connsiteY846" fmla="*/ 1129334 h 1815336"/>
                <a:gd name="connsiteX847" fmla="*/ 698495 w 2357416"/>
                <a:gd name="connsiteY847" fmla="*/ 1108786 h 1815336"/>
                <a:gd name="connsiteX848" fmla="*/ 690048 w 2357416"/>
                <a:gd name="connsiteY848" fmla="*/ 1083951 h 1815336"/>
                <a:gd name="connsiteX849" fmla="*/ 728372 w 2357416"/>
                <a:gd name="connsiteY849" fmla="*/ 1083447 h 1815336"/>
                <a:gd name="connsiteX850" fmla="*/ 769091 w 2357416"/>
                <a:gd name="connsiteY850" fmla="*/ 1098448 h 1815336"/>
                <a:gd name="connsiteX851" fmla="*/ 841201 w 2357416"/>
                <a:gd name="connsiteY851" fmla="*/ 1071723 h 1815336"/>
                <a:gd name="connsiteX852" fmla="*/ 777664 w 2357416"/>
                <a:gd name="connsiteY852" fmla="*/ 1110929 h 1815336"/>
                <a:gd name="connsiteX853" fmla="*/ 1187123 w 2357416"/>
                <a:gd name="connsiteY853" fmla="*/ 1538667 h 1815336"/>
                <a:gd name="connsiteX854" fmla="*/ 1164809 w 2357416"/>
                <a:gd name="connsiteY854" fmla="*/ 1491645 h 1815336"/>
                <a:gd name="connsiteX855" fmla="*/ 1124847 w 2357416"/>
                <a:gd name="connsiteY855" fmla="*/ 1432773 h 1815336"/>
                <a:gd name="connsiteX856" fmla="*/ 1157750 w 2357416"/>
                <a:gd name="connsiteY856" fmla="*/ 1422183 h 1815336"/>
                <a:gd name="connsiteX857" fmla="*/ 1189518 w 2357416"/>
                <a:gd name="connsiteY857" fmla="*/ 1497444 h 1815336"/>
                <a:gd name="connsiteX858" fmla="*/ 1187123 w 2357416"/>
                <a:gd name="connsiteY858" fmla="*/ 1538667 h 18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57416" h="1815336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C8AE823-0BB2-4C29-84EF-A2930EF3B02C}"/>
                </a:ext>
              </a:extLst>
            </p:cNvPr>
            <p:cNvSpPr/>
            <p:nvPr/>
          </p:nvSpPr>
          <p:spPr>
            <a:xfrm>
              <a:off x="1311073" y="2238183"/>
              <a:ext cx="2697792" cy="1827943"/>
            </a:xfrm>
            <a:custGeom>
              <a:avLst/>
              <a:gdLst>
                <a:gd name="connsiteX0" fmla="*/ 1012053 w 2697791"/>
                <a:gd name="connsiteY0" fmla="*/ 672273 h 1827942"/>
                <a:gd name="connsiteX1" fmla="*/ 986966 w 2697791"/>
                <a:gd name="connsiteY1" fmla="*/ 644035 h 1827942"/>
                <a:gd name="connsiteX2" fmla="*/ 939944 w 2697791"/>
                <a:gd name="connsiteY2" fmla="*/ 588314 h 1827942"/>
                <a:gd name="connsiteX3" fmla="*/ 882710 w 2697791"/>
                <a:gd name="connsiteY3" fmla="*/ 523265 h 1827942"/>
                <a:gd name="connsiteX4" fmla="*/ 846656 w 2697791"/>
                <a:gd name="connsiteY4" fmla="*/ 521626 h 1827942"/>
                <a:gd name="connsiteX5" fmla="*/ 822325 w 2697791"/>
                <a:gd name="connsiteY5" fmla="*/ 540535 h 1827942"/>
                <a:gd name="connsiteX6" fmla="*/ 801903 w 2697791"/>
                <a:gd name="connsiteY6" fmla="*/ 527173 h 1827942"/>
                <a:gd name="connsiteX7" fmla="*/ 775177 w 2697791"/>
                <a:gd name="connsiteY7" fmla="*/ 500447 h 1827942"/>
                <a:gd name="connsiteX8" fmla="*/ 757150 w 2697791"/>
                <a:gd name="connsiteY8" fmla="*/ 487084 h 1827942"/>
                <a:gd name="connsiteX9" fmla="*/ 732819 w 2697791"/>
                <a:gd name="connsiteY9" fmla="*/ 491748 h 1827942"/>
                <a:gd name="connsiteX10" fmla="*/ 718700 w 2697791"/>
                <a:gd name="connsiteY10" fmla="*/ 488849 h 1827942"/>
                <a:gd name="connsiteX11" fmla="*/ 718700 w 2697791"/>
                <a:gd name="connsiteY11" fmla="*/ 82163 h 1827942"/>
                <a:gd name="connsiteX12" fmla="*/ 706472 w 2697791"/>
                <a:gd name="connsiteY12" fmla="*/ 79642 h 1827942"/>
                <a:gd name="connsiteX13" fmla="*/ 650625 w 2697791"/>
                <a:gd name="connsiteY13" fmla="*/ 64388 h 1827942"/>
                <a:gd name="connsiteX14" fmla="*/ 600577 w 2697791"/>
                <a:gd name="connsiteY14" fmla="*/ 66153 h 1827942"/>
                <a:gd name="connsiteX15" fmla="*/ 558849 w 2697791"/>
                <a:gd name="connsiteY15" fmla="*/ 60228 h 1827942"/>
                <a:gd name="connsiteX16" fmla="*/ 502372 w 2697791"/>
                <a:gd name="connsiteY16" fmla="*/ 43713 h 1827942"/>
                <a:gd name="connsiteX17" fmla="*/ 434675 w 2697791"/>
                <a:gd name="connsiteY17" fmla="*/ 48378 h 1827942"/>
                <a:gd name="connsiteX18" fmla="*/ 417657 w 2697791"/>
                <a:gd name="connsiteY18" fmla="*/ 40688 h 1827942"/>
                <a:gd name="connsiteX19" fmla="*/ 409462 w 2697791"/>
                <a:gd name="connsiteY19" fmla="*/ 27199 h 1827942"/>
                <a:gd name="connsiteX20" fmla="*/ 363575 w 2697791"/>
                <a:gd name="connsiteY20" fmla="*/ 27829 h 1827942"/>
                <a:gd name="connsiteX21" fmla="*/ 350590 w 2697791"/>
                <a:gd name="connsiteY21" fmla="*/ 17240 h 1827942"/>
                <a:gd name="connsiteX22" fmla="*/ 337101 w 2697791"/>
                <a:gd name="connsiteY22" fmla="*/ 20769 h 1827942"/>
                <a:gd name="connsiteX23" fmla="*/ 316552 w 2697791"/>
                <a:gd name="connsiteY23" fmla="*/ 24299 h 1827942"/>
                <a:gd name="connsiteX24" fmla="*/ 327142 w 2697791"/>
                <a:gd name="connsiteY24" fmla="*/ 12575 h 1827942"/>
                <a:gd name="connsiteX25" fmla="*/ 305963 w 2697791"/>
                <a:gd name="connsiteY25" fmla="*/ 2616 h 1827942"/>
                <a:gd name="connsiteX26" fmla="*/ 278355 w 2697791"/>
                <a:gd name="connsiteY26" fmla="*/ 19635 h 1827942"/>
                <a:gd name="connsiteX27" fmla="*/ 236627 w 2697791"/>
                <a:gd name="connsiteY27" fmla="*/ 28459 h 1827942"/>
                <a:gd name="connsiteX28" fmla="*/ 211918 w 2697791"/>
                <a:gd name="connsiteY28" fmla="*/ 36149 h 1827942"/>
                <a:gd name="connsiteX29" fmla="*/ 217843 w 2697791"/>
                <a:gd name="connsiteY29" fmla="*/ 50269 h 1827942"/>
                <a:gd name="connsiteX30" fmla="*/ 198429 w 2697791"/>
                <a:gd name="connsiteY30" fmla="*/ 47873 h 1827942"/>
                <a:gd name="connsiteX31" fmla="*/ 159601 w 2697791"/>
                <a:gd name="connsiteY31" fmla="*/ 54933 h 1827942"/>
                <a:gd name="connsiteX32" fmla="*/ 128463 w 2697791"/>
                <a:gd name="connsiteY32" fmla="*/ 80776 h 1827942"/>
                <a:gd name="connsiteX33" fmla="*/ 117244 w 2697791"/>
                <a:gd name="connsiteY33" fmla="*/ 109015 h 1827942"/>
                <a:gd name="connsiteX34" fmla="*/ 49673 w 2697791"/>
                <a:gd name="connsiteY34" fmla="*/ 122630 h 1827942"/>
                <a:gd name="connsiteX35" fmla="*/ 42613 w 2697791"/>
                <a:gd name="connsiteY35" fmla="*/ 139018 h 1827942"/>
                <a:gd name="connsiteX36" fmla="*/ 71986 w 2697791"/>
                <a:gd name="connsiteY36" fmla="*/ 157802 h 1827942"/>
                <a:gd name="connsiteX37" fmla="*/ 115479 w 2697791"/>
                <a:gd name="connsiteY37" fmla="*/ 203690 h 1827942"/>
                <a:gd name="connsiteX38" fmla="*/ 160232 w 2697791"/>
                <a:gd name="connsiteY38" fmla="*/ 204824 h 1827942"/>
                <a:gd name="connsiteX39" fmla="*/ 169056 w 2697791"/>
                <a:gd name="connsiteY39" fmla="*/ 227768 h 1827942"/>
                <a:gd name="connsiteX40" fmla="*/ 197295 w 2697791"/>
                <a:gd name="connsiteY40" fmla="*/ 233693 h 1827942"/>
                <a:gd name="connsiteX41" fmla="*/ 165526 w 2697791"/>
                <a:gd name="connsiteY41" fmla="*/ 242518 h 1827942"/>
                <a:gd name="connsiteX42" fmla="*/ 143213 w 2697791"/>
                <a:gd name="connsiteY42" fmla="*/ 248947 h 1827942"/>
                <a:gd name="connsiteX43" fmla="*/ 109049 w 2697791"/>
                <a:gd name="connsiteY43" fmla="*/ 247812 h 1827942"/>
                <a:gd name="connsiteX44" fmla="*/ 109049 w 2697791"/>
                <a:gd name="connsiteY44" fmla="*/ 229533 h 1827942"/>
                <a:gd name="connsiteX45" fmla="*/ 76146 w 2697791"/>
                <a:gd name="connsiteY45" fmla="*/ 230668 h 1827942"/>
                <a:gd name="connsiteX46" fmla="*/ 61523 w 2697791"/>
                <a:gd name="connsiteY46" fmla="*/ 246804 h 1827942"/>
                <a:gd name="connsiteX47" fmla="*/ 38579 w 2697791"/>
                <a:gd name="connsiteY47" fmla="*/ 249199 h 1827942"/>
                <a:gd name="connsiteX48" fmla="*/ 2650 w 2697791"/>
                <a:gd name="connsiteY48" fmla="*/ 269748 h 1827942"/>
                <a:gd name="connsiteX49" fmla="*/ 40848 w 2697791"/>
                <a:gd name="connsiteY49" fmla="*/ 285002 h 1827942"/>
                <a:gd name="connsiteX50" fmla="*/ 36184 w 2697791"/>
                <a:gd name="connsiteY50" fmla="*/ 297986 h 1827942"/>
                <a:gd name="connsiteX51" fmla="*/ 56228 w 2697791"/>
                <a:gd name="connsiteY51" fmla="*/ 317400 h 1827942"/>
                <a:gd name="connsiteX52" fmla="*/ 112705 w 2697791"/>
                <a:gd name="connsiteY52" fmla="*/ 317400 h 1827942"/>
                <a:gd name="connsiteX53" fmla="*/ 136784 w 2697791"/>
                <a:gd name="connsiteY53" fmla="*/ 320300 h 1827942"/>
                <a:gd name="connsiteX54" fmla="*/ 183806 w 2697791"/>
                <a:gd name="connsiteY54" fmla="*/ 303785 h 1827942"/>
                <a:gd name="connsiteX55" fmla="*/ 176116 w 2697791"/>
                <a:gd name="connsiteY55" fmla="*/ 322065 h 1827942"/>
                <a:gd name="connsiteX56" fmla="*/ 179015 w 2697791"/>
                <a:gd name="connsiteY56" fmla="*/ 357363 h 1827942"/>
                <a:gd name="connsiteX57" fmla="*/ 146617 w 2697791"/>
                <a:gd name="connsiteY57" fmla="*/ 359758 h 1827942"/>
                <a:gd name="connsiteX58" fmla="*/ 132497 w 2697791"/>
                <a:gd name="connsiteY58" fmla="*/ 381567 h 1827942"/>
                <a:gd name="connsiteX59" fmla="*/ 98964 w 2697791"/>
                <a:gd name="connsiteY59" fmla="*/ 372113 h 1827942"/>
                <a:gd name="connsiteX60" fmla="*/ 88375 w 2697791"/>
                <a:gd name="connsiteY60" fmla="*/ 399217 h 1827942"/>
                <a:gd name="connsiteX61" fmla="*/ 61901 w 2697791"/>
                <a:gd name="connsiteY61" fmla="*/ 418631 h 1827942"/>
                <a:gd name="connsiteX62" fmla="*/ 48916 w 2697791"/>
                <a:gd name="connsiteY62" fmla="*/ 442205 h 1827942"/>
                <a:gd name="connsiteX63" fmla="*/ 73247 w 2697791"/>
                <a:gd name="connsiteY63" fmla="*/ 457963 h 1827942"/>
                <a:gd name="connsiteX64" fmla="*/ 72112 w 2697791"/>
                <a:gd name="connsiteY64" fmla="*/ 483302 h 1827942"/>
                <a:gd name="connsiteX65" fmla="*/ 105015 w 2697791"/>
                <a:gd name="connsiteY65" fmla="*/ 514440 h 1827942"/>
                <a:gd name="connsiteX66" fmla="*/ 136153 w 2697791"/>
                <a:gd name="connsiteY66" fmla="*/ 509776 h 1827942"/>
                <a:gd name="connsiteX67" fmla="*/ 149642 w 2697791"/>
                <a:gd name="connsiteY67" fmla="*/ 498556 h 1827942"/>
                <a:gd name="connsiteX68" fmla="*/ 160232 w 2697791"/>
                <a:gd name="connsiteY68" fmla="*/ 528559 h 1827942"/>
                <a:gd name="connsiteX69" fmla="*/ 157837 w 2697791"/>
                <a:gd name="connsiteY69" fmla="*/ 555033 h 1827942"/>
                <a:gd name="connsiteX70" fmla="*/ 186705 w 2697791"/>
                <a:gd name="connsiteY70" fmla="*/ 551503 h 1827942"/>
                <a:gd name="connsiteX71" fmla="*/ 223138 w 2697791"/>
                <a:gd name="connsiteY71" fmla="*/ 554403 h 1827942"/>
                <a:gd name="connsiteX72" fmla="*/ 239653 w 2697791"/>
                <a:gd name="connsiteY72" fmla="*/ 559697 h 1827942"/>
                <a:gd name="connsiteX73" fmla="*/ 250873 w 2697791"/>
                <a:gd name="connsiteY73" fmla="*/ 546082 h 1827942"/>
                <a:gd name="connsiteX74" fmla="*/ 279741 w 2697791"/>
                <a:gd name="connsiteY74" fmla="*/ 548982 h 1827942"/>
                <a:gd name="connsiteX75" fmla="*/ 280372 w 2697791"/>
                <a:gd name="connsiteY75" fmla="*/ 561336 h 1827942"/>
                <a:gd name="connsiteX76" fmla="*/ 270917 w 2697791"/>
                <a:gd name="connsiteY76" fmla="*/ 603694 h 1827942"/>
                <a:gd name="connsiteX77" fmla="*/ 238518 w 2697791"/>
                <a:gd name="connsiteY77" fmla="*/ 631933 h 1827942"/>
                <a:gd name="connsiteX78" fmla="*/ 193765 w 2697791"/>
                <a:gd name="connsiteY78" fmla="*/ 667231 h 1827942"/>
                <a:gd name="connsiteX79" fmla="*/ 152542 w 2697791"/>
                <a:gd name="connsiteY79" fmla="*/ 671391 h 1827942"/>
                <a:gd name="connsiteX80" fmla="*/ 133128 w 2697791"/>
                <a:gd name="connsiteY80" fmla="*/ 700260 h 1827942"/>
                <a:gd name="connsiteX81" fmla="*/ 164896 w 2697791"/>
                <a:gd name="connsiteY81" fmla="*/ 683241 h 1827942"/>
                <a:gd name="connsiteX82" fmla="*/ 174351 w 2697791"/>
                <a:gd name="connsiteY82" fmla="*/ 682611 h 1827942"/>
                <a:gd name="connsiteX83" fmla="*/ 196160 w 2697791"/>
                <a:gd name="connsiteY83" fmla="*/ 675551 h 1827942"/>
                <a:gd name="connsiteX84" fmla="*/ 215574 w 2697791"/>
                <a:gd name="connsiteY84" fmla="*/ 673156 h 1827942"/>
                <a:gd name="connsiteX85" fmla="*/ 239148 w 2697791"/>
                <a:gd name="connsiteY85" fmla="*/ 663701 h 1827942"/>
                <a:gd name="connsiteX86" fmla="*/ 255033 w 2697791"/>
                <a:gd name="connsiteY86" fmla="*/ 647817 h 1827942"/>
                <a:gd name="connsiteX87" fmla="*/ 303316 w 2697791"/>
                <a:gd name="connsiteY87" fmla="*/ 620082 h 1827942"/>
                <a:gd name="connsiteX88" fmla="*/ 313905 w 2697791"/>
                <a:gd name="connsiteY88" fmla="*/ 605963 h 1827942"/>
                <a:gd name="connsiteX89" fmla="*/ 343278 w 2697791"/>
                <a:gd name="connsiteY89" fmla="*/ 587684 h 1827942"/>
                <a:gd name="connsiteX90" fmla="*/ 363323 w 2697791"/>
                <a:gd name="connsiteY90" fmla="*/ 579994 h 1827942"/>
                <a:gd name="connsiteX91" fmla="*/ 372777 w 2697791"/>
                <a:gd name="connsiteY91" fmla="*/ 560580 h 1827942"/>
                <a:gd name="connsiteX92" fmla="*/ 386266 w 2697791"/>
                <a:gd name="connsiteY92" fmla="*/ 547091 h 1827942"/>
                <a:gd name="connsiteX93" fmla="*/ 365087 w 2697791"/>
                <a:gd name="connsiteY93" fmla="*/ 536501 h 1827942"/>
                <a:gd name="connsiteX94" fmla="*/ 386897 w 2697791"/>
                <a:gd name="connsiteY94" fmla="*/ 517718 h 1827942"/>
                <a:gd name="connsiteX95" fmla="*/ 404546 w 2697791"/>
                <a:gd name="connsiteY95" fmla="*/ 501834 h 1827942"/>
                <a:gd name="connsiteX96" fmla="*/ 422195 w 2697791"/>
                <a:gd name="connsiteY96" fmla="*/ 482419 h 1827942"/>
                <a:gd name="connsiteX97" fmla="*/ 435684 w 2697791"/>
                <a:gd name="connsiteY97" fmla="*/ 466535 h 1827942"/>
                <a:gd name="connsiteX98" fmla="*/ 458628 w 2697791"/>
                <a:gd name="connsiteY98" fmla="*/ 450651 h 1827942"/>
                <a:gd name="connsiteX99" fmla="*/ 474512 w 2697791"/>
                <a:gd name="connsiteY99" fmla="*/ 457080 h 1827942"/>
                <a:gd name="connsiteX100" fmla="*/ 475142 w 2697791"/>
                <a:gd name="connsiteY100" fmla="*/ 467040 h 1827942"/>
                <a:gd name="connsiteX101" fmla="*/ 447534 w 2697791"/>
                <a:gd name="connsiteY101" fmla="*/ 472334 h 1827942"/>
                <a:gd name="connsiteX102" fmla="*/ 436944 w 2697791"/>
                <a:gd name="connsiteY102" fmla="*/ 496413 h 1827942"/>
                <a:gd name="connsiteX103" fmla="*/ 438709 w 2697791"/>
                <a:gd name="connsiteY103" fmla="*/ 515827 h 1827942"/>
                <a:gd name="connsiteX104" fmla="*/ 429255 w 2697791"/>
                <a:gd name="connsiteY104" fmla="*/ 527551 h 1827942"/>
                <a:gd name="connsiteX105" fmla="*/ 439844 w 2697791"/>
                <a:gd name="connsiteY105" fmla="*/ 536375 h 1827942"/>
                <a:gd name="connsiteX106" fmla="*/ 492161 w 2697791"/>
                <a:gd name="connsiteY106" fmla="*/ 507506 h 1827942"/>
                <a:gd name="connsiteX107" fmla="*/ 530359 w 2697791"/>
                <a:gd name="connsiteY107" fmla="*/ 505741 h 1827942"/>
                <a:gd name="connsiteX108" fmla="*/ 530989 w 2697791"/>
                <a:gd name="connsiteY108" fmla="*/ 492253 h 1827942"/>
                <a:gd name="connsiteX109" fmla="*/ 519265 w 2697791"/>
                <a:gd name="connsiteY109" fmla="*/ 476368 h 1827942"/>
                <a:gd name="connsiteX110" fmla="*/ 528090 w 2697791"/>
                <a:gd name="connsiteY110" fmla="*/ 463384 h 1827942"/>
                <a:gd name="connsiteX111" fmla="*/ 542839 w 2697791"/>
                <a:gd name="connsiteY111" fmla="*/ 462249 h 1827942"/>
                <a:gd name="connsiteX112" fmla="*/ 562253 w 2697791"/>
                <a:gd name="connsiteY112" fmla="*/ 469309 h 1827942"/>
                <a:gd name="connsiteX113" fmla="*/ 582802 w 2697791"/>
                <a:gd name="connsiteY113" fmla="*/ 473973 h 1827942"/>
                <a:gd name="connsiteX114" fmla="*/ 571078 w 2697791"/>
                <a:gd name="connsiteY114" fmla="*/ 482798 h 1827942"/>
                <a:gd name="connsiteX115" fmla="*/ 573977 w 2697791"/>
                <a:gd name="connsiteY115" fmla="*/ 492253 h 1827942"/>
                <a:gd name="connsiteX116" fmla="*/ 595156 w 2697791"/>
                <a:gd name="connsiteY116" fmla="*/ 488092 h 1827942"/>
                <a:gd name="connsiteX117" fmla="*/ 611040 w 2697791"/>
                <a:gd name="connsiteY117" fmla="*/ 485697 h 1827942"/>
                <a:gd name="connsiteX118" fmla="*/ 616965 w 2697791"/>
                <a:gd name="connsiteY118" fmla="*/ 490992 h 1827942"/>
                <a:gd name="connsiteX119" fmla="*/ 646969 w 2697791"/>
                <a:gd name="connsiteY119" fmla="*/ 500447 h 1827942"/>
                <a:gd name="connsiteX120" fmla="*/ 704581 w 2697791"/>
                <a:gd name="connsiteY120" fmla="*/ 498682 h 1827942"/>
                <a:gd name="connsiteX121" fmla="*/ 728155 w 2697791"/>
                <a:gd name="connsiteY121" fmla="*/ 514566 h 1827942"/>
                <a:gd name="connsiteX122" fmla="*/ 760553 w 2697791"/>
                <a:gd name="connsiteY122" fmla="*/ 503977 h 1827942"/>
                <a:gd name="connsiteX123" fmla="*/ 755259 w 2697791"/>
                <a:gd name="connsiteY123" fmla="*/ 520491 h 1827942"/>
                <a:gd name="connsiteX124" fmla="*/ 768243 w 2697791"/>
                <a:gd name="connsiteY124" fmla="*/ 529946 h 1827942"/>
                <a:gd name="connsiteX125" fmla="*/ 799381 w 2697791"/>
                <a:gd name="connsiteY125" fmla="*/ 545200 h 1827942"/>
                <a:gd name="connsiteX126" fmla="*/ 830520 w 2697791"/>
                <a:gd name="connsiteY126" fmla="*/ 570539 h 1827942"/>
                <a:gd name="connsiteX127" fmla="*/ 845773 w 2697791"/>
                <a:gd name="connsiteY127" fmla="*/ 557554 h 1827942"/>
                <a:gd name="connsiteX128" fmla="*/ 866952 w 2697791"/>
                <a:gd name="connsiteY128" fmla="*/ 568774 h 1827942"/>
                <a:gd name="connsiteX129" fmla="*/ 869348 w 2697791"/>
                <a:gd name="connsiteY129" fmla="*/ 546461 h 1827942"/>
                <a:gd name="connsiteX130" fmla="*/ 879937 w 2697791"/>
                <a:gd name="connsiteY130" fmla="*/ 548856 h 1827942"/>
                <a:gd name="connsiteX131" fmla="*/ 881702 w 2697791"/>
                <a:gd name="connsiteY131" fmla="*/ 583524 h 1827942"/>
                <a:gd name="connsiteX132" fmla="*/ 862288 w 2697791"/>
                <a:gd name="connsiteY132" fmla="*/ 579364 h 1827942"/>
                <a:gd name="connsiteX133" fmla="*/ 844008 w 2697791"/>
                <a:gd name="connsiteY133" fmla="*/ 584028 h 1827942"/>
                <a:gd name="connsiteX134" fmla="*/ 865818 w 2697791"/>
                <a:gd name="connsiteY134" fmla="*/ 609871 h 1827942"/>
                <a:gd name="connsiteX135" fmla="*/ 874012 w 2697791"/>
                <a:gd name="connsiteY135" fmla="*/ 628151 h 1827942"/>
                <a:gd name="connsiteX136" fmla="*/ 886366 w 2697791"/>
                <a:gd name="connsiteY136" fmla="*/ 643404 h 1827942"/>
                <a:gd name="connsiteX137" fmla="*/ 883971 w 2697791"/>
                <a:gd name="connsiteY137" fmla="*/ 614536 h 1827942"/>
                <a:gd name="connsiteX138" fmla="*/ 888131 w 2697791"/>
                <a:gd name="connsiteY138" fmla="*/ 596887 h 1827942"/>
                <a:gd name="connsiteX139" fmla="*/ 891661 w 2697791"/>
                <a:gd name="connsiteY139" fmla="*/ 615670 h 1827942"/>
                <a:gd name="connsiteX140" fmla="*/ 907545 w 2697791"/>
                <a:gd name="connsiteY140" fmla="*/ 606846 h 1827942"/>
                <a:gd name="connsiteX141" fmla="*/ 906915 w 2697791"/>
                <a:gd name="connsiteY141" fmla="*/ 581507 h 1827942"/>
                <a:gd name="connsiteX142" fmla="*/ 922799 w 2697791"/>
                <a:gd name="connsiteY142" fmla="*/ 599786 h 1827942"/>
                <a:gd name="connsiteX143" fmla="*/ 913975 w 2697791"/>
                <a:gd name="connsiteY143" fmla="*/ 618065 h 1827942"/>
                <a:gd name="connsiteX144" fmla="*/ 899225 w 2697791"/>
                <a:gd name="connsiteY144" fmla="*/ 625125 h 1827942"/>
                <a:gd name="connsiteX145" fmla="*/ 902124 w 2697791"/>
                <a:gd name="connsiteY145" fmla="*/ 652733 h 1827942"/>
                <a:gd name="connsiteX146" fmla="*/ 912714 w 2697791"/>
                <a:gd name="connsiteY146" fmla="*/ 643279 h 1827942"/>
                <a:gd name="connsiteX147" fmla="*/ 929733 w 2697791"/>
                <a:gd name="connsiteY147" fmla="*/ 639749 h 1827942"/>
                <a:gd name="connsiteX148" fmla="*/ 952046 w 2697791"/>
                <a:gd name="connsiteY148" fmla="*/ 657398 h 1827942"/>
                <a:gd name="connsiteX149" fmla="*/ 941457 w 2697791"/>
                <a:gd name="connsiteY149" fmla="*/ 644413 h 1827942"/>
                <a:gd name="connsiteX150" fmla="*/ 942087 w 2697791"/>
                <a:gd name="connsiteY150" fmla="*/ 629663 h 1827942"/>
                <a:gd name="connsiteX151" fmla="*/ 962636 w 2697791"/>
                <a:gd name="connsiteY151" fmla="*/ 656137 h 1827942"/>
                <a:gd name="connsiteX152" fmla="*/ 949147 w 2697791"/>
                <a:gd name="connsiteY152" fmla="*/ 669752 h 1827942"/>
                <a:gd name="connsiteX153" fmla="*/ 926203 w 2697791"/>
                <a:gd name="connsiteY153" fmla="*/ 658532 h 1827942"/>
                <a:gd name="connsiteX154" fmla="*/ 929733 w 2697791"/>
                <a:gd name="connsiteY154" fmla="*/ 679081 h 1827942"/>
                <a:gd name="connsiteX155" fmla="*/ 930363 w 2697791"/>
                <a:gd name="connsiteY155" fmla="*/ 704924 h 1827942"/>
                <a:gd name="connsiteX156" fmla="*/ 939188 w 2697791"/>
                <a:gd name="connsiteY156" fmla="*/ 696100 h 1827942"/>
                <a:gd name="connsiteX157" fmla="*/ 953937 w 2697791"/>
                <a:gd name="connsiteY157" fmla="*/ 701394 h 1827942"/>
                <a:gd name="connsiteX158" fmla="*/ 959862 w 2697791"/>
                <a:gd name="connsiteY158" fmla="*/ 686645 h 1827942"/>
                <a:gd name="connsiteX159" fmla="*/ 973351 w 2697791"/>
                <a:gd name="connsiteY159" fmla="*/ 691309 h 1827942"/>
                <a:gd name="connsiteX160" fmla="*/ 985706 w 2697791"/>
                <a:gd name="connsiteY160" fmla="*/ 684880 h 1827942"/>
                <a:gd name="connsiteX161" fmla="*/ 988101 w 2697791"/>
                <a:gd name="connsiteY161" fmla="*/ 703664 h 1827942"/>
                <a:gd name="connsiteX162" fmla="*/ 999321 w 2697791"/>
                <a:gd name="connsiteY162" fmla="*/ 705429 h 1827942"/>
                <a:gd name="connsiteX163" fmla="*/ 999321 w 2697791"/>
                <a:gd name="connsiteY163" fmla="*/ 708454 h 1827942"/>
                <a:gd name="connsiteX164" fmla="*/ 1017474 w 2697791"/>
                <a:gd name="connsiteY164" fmla="*/ 695595 h 1827942"/>
                <a:gd name="connsiteX165" fmla="*/ 1012053 w 2697791"/>
                <a:gd name="connsiteY165" fmla="*/ 672273 h 1827942"/>
                <a:gd name="connsiteX166" fmla="*/ 19039 w 2697791"/>
                <a:gd name="connsiteY166" fmla="*/ 755728 h 1827942"/>
                <a:gd name="connsiteX167" fmla="*/ 33158 w 2697791"/>
                <a:gd name="connsiteY167" fmla="*/ 735684 h 1827942"/>
                <a:gd name="connsiteX168" fmla="*/ 19039 w 2697791"/>
                <a:gd name="connsiteY168" fmla="*/ 755728 h 1827942"/>
                <a:gd name="connsiteX169" fmla="*/ 119135 w 2697791"/>
                <a:gd name="connsiteY169" fmla="*/ 702781 h 1827942"/>
                <a:gd name="connsiteX170" fmla="*/ 83836 w 2697791"/>
                <a:gd name="connsiteY170" fmla="*/ 720430 h 1827942"/>
                <a:gd name="connsiteX171" fmla="*/ 105015 w 2697791"/>
                <a:gd name="connsiteY171" fmla="*/ 713371 h 1827942"/>
                <a:gd name="connsiteX172" fmla="*/ 119135 w 2697791"/>
                <a:gd name="connsiteY172" fmla="*/ 702781 h 1827942"/>
                <a:gd name="connsiteX173" fmla="*/ 417531 w 2697791"/>
                <a:gd name="connsiteY173" fmla="*/ 564488 h 1827942"/>
                <a:gd name="connsiteX174" fmla="*/ 396982 w 2697791"/>
                <a:gd name="connsiteY174" fmla="*/ 572178 h 1827942"/>
                <a:gd name="connsiteX175" fmla="*/ 373408 w 2697791"/>
                <a:gd name="connsiteY175" fmla="*/ 599282 h 1827942"/>
                <a:gd name="connsiteX176" fmla="*/ 353994 w 2697791"/>
                <a:gd name="connsiteY176" fmla="*/ 606341 h 1827942"/>
                <a:gd name="connsiteX177" fmla="*/ 365213 w 2697791"/>
                <a:gd name="connsiteY177" fmla="*/ 627016 h 1827942"/>
                <a:gd name="connsiteX178" fmla="*/ 379333 w 2697791"/>
                <a:gd name="connsiteY178" fmla="*/ 627016 h 1827942"/>
                <a:gd name="connsiteX179" fmla="*/ 414001 w 2697791"/>
                <a:gd name="connsiteY179" fmla="*/ 602307 h 1827942"/>
                <a:gd name="connsiteX180" fmla="*/ 404042 w 2697791"/>
                <a:gd name="connsiteY180" fmla="*/ 586423 h 1827942"/>
                <a:gd name="connsiteX181" fmla="*/ 422825 w 2697791"/>
                <a:gd name="connsiteY181" fmla="*/ 577599 h 1827942"/>
                <a:gd name="connsiteX182" fmla="*/ 417531 w 2697791"/>
                <a:gd name="connsiteY182" fmla="*/ 564488 h 1827942"/>
                <a:gd name="connsiteX183" fmla="*/ 42613 w 2697791"/>
                <a:gd name="connsiteY183" fmla="*/ 495152 h 1827942"/>
                <a:gd name="connsiteX184" fmla="*/ 19039 w 2697791"/>
                <a:gd name="connsiteY184" fmla="*/ 503346 h 1827942"/>
                <a:gd name="connsiteX185" fmla="*/ 56102 w 2697791"/>
                <a:gd name="connsiteY185" fmla="*/ 514566 h 1827942"/>
                <a:gd name="connsiteX186" fmla="*/ 61397 w 2697791"/>
                <a:gd name="connsiteY186" fmla="*/ 496287 h 1827942"/>
                <a:gd name="connsiteX187" fmla="*/ 42613 w 2697791"/>
                <a:gd name="connsiteY187" fmla="*/ 495152 h 1827942"/>
                <a:gd name="connsiteX188" fmla="*/ 329411 w 2697791"/>
                <a:gd name="connsiteY188" fmla="*/ 1794504 h 1827942"/>
                <a:gd name="connsiteX189" fmla="*/ 330672 w 2697791"/>
                <a:gd name="connsiteY189" fmla="*/ 1826903 h 1827942"/>
                <a:gd name="connsiteX190" fmla="*/ 349708 w 2697791"/>
                <a:gd name="connsiteY190" fmla="*/ 1816061 h 1827942"/>
                <a:gd name="connsiteX191" fmla="*/ 329411 w 2697791"/>
                <a:gd name="connsiteY191" fmla="*/ 1794504 h 1827942"/>
                <a:gd name="connsiteX192" fmla="*/ 309871 w 2697791"/>
                <a:gd name="connsiteY192" fmla="*/ 1771939 h 1827942"/>
                <a:gd name="connsiteX193" fmla="*/ 312518 w 2697791"/>
                <a:gd name="connsiteY193" fmla="*/ 1784923 h 1827942"/>
                <a:gd name="connsiteX194" fmla="*/ 309871 w 2697791"/>
                <a:gd name="connsiteY194" fmla="*/ 1771939 h 1827942"/>
                <a:gd name="connsiteX195" fmla="*/ 218222 w 2697791"/>
                <a:gd name="connsiteY195" fmla="*/ 1742061 h 1827942"/>
                <a:gd name="connsiteX196" fmla="*/ 233854 w 2697791"/>
                <a:gd name="connsiteY196" fmla="*/ 1740801 h 1827942"/>
                <a:gd name="connsiteX197" fmla="*/ 218222 w 2697791"/>
                <a:gd name="connsiteY197" fmla="*/ 1742061 h 1827942"/>
                <a:gd name="connsiteX198" fmla="*/ 259697 w 2697791"/>
                <a:gd name="connsiteY198" fmla="*/ 1759836 h 1827942"/>
                <a:gd name="connsiteX199" fmla="*/ 276086 w 2697791"/>
                <a:gd name="connsiteY199" fmla="*/ 1762484 h 1827942"/>
                <a:gd name="connsiteX200" fmla="*/ 259697 w 2697791"/>
                <a:gd name="connsiteY200" fmla="*/ 1759836 h 1827942"/>
                <a:gd name="connsiteX201" fmla="*/ 2674599 w 2697791"/>
                <a:gd name="connsiteY201" fmla="*/ 971930 h 1827942"/>
                <a:gd name="connsiteX202" fmla="*/ 2639301 w 2697791"/>
                <a:gd name="connsiteY202" fmla="*/ 961719 h 1827942"/>
                <a:gd name="connsiteX203" fmla="*/ 2605515 w 2697791"/>
                <a:gd name="connsiteY203" fmla="*/ 1008741 h 1827942"/>
                <a:gd name="connsiteX204" fmla="*/ 2572612 w 2697791"/>
                <a:gd name="connsiteY204" fmla="*/ 1043283 h 1827942"/>
                <a:gd name="connsiteX205" fmla="*/ 2481593 w 2697791"/>
                <a:gd name="connsiteY205" fmla="*/ 1044039 h 1827942"/>
                <a:gd name="connsiteX206" fmla="*/ 2446043 w 2697791"/>
                <a:gd name="connsiteY206" fmla="*/ 1070891 h 1827942"/>
                <a:gd name="connsiteX207" fmla="*/ 2447052 w 2697791"/>
                <a:gd name="connsiteY207" fmla="*/ 1072278 h 1827942"/>
                <a:gd name="connsiteX208" fmla="*/ 2395239 w 2697791"/>
                <a:gd name="connsiteY208" fmla="*/ 1098121 h 1827942"/>
                <a:gd name="connsiteX209" fmla="*/ 2374186 w 2697791"/>
                <a:gd name="connsiteY209" fmla="*/ 1100138 h 1827942"/>
                <a:gd name="connsiteX210" fmla="*/ 2375699 w 2697791"/>
                <a:gd name="connsiteY210" fmla="*/ 1110601 h 1827942"/>
                <a:gd name="connsiteX211" fmla="*/ 2367883 w 2697791"/>
                <a:gd name="connsiteY211" fmla="*/ 1117157 h 1827942"/>
                <a:gd name="connsiteX212" fmla="*/ 2307119 w 2697791"/>
                <a:gd name="connsiteY212" fmla="*/ 1154472 h 1827942"/>
                <a:gd name="connsiteX213" fmla="*/ 2254172 w 2697791"/>
                <a:gd name="connsiteY213" fmla="*/ 1142748 h 1827942"/>
                <a:gd name="connsiteX214" fmla="*/ 2274216 w 2697791"/>
                <a:gd name="connsiteY214" fmla="*/ 1136823 h 1827942"/>
                <a:gd name="connsiteX215" fmla="*/ 2284932 w 2697791"/>
                <a:gd name="connsiteY215" fmla="*/ 1133798 h 1827942"/>
                <a:gd name="connsiteX216" fmla="*/ 2280646 w 2697791"/>
                <a:gd name="connsiteY216" fmla="*/ 1112997 h 1827942"/>
                <a:gd name="connsiteX217" fmla="*/ 2270687 w 2697791"/>
                <a:gd name="connsiteY217" fmla="*/ 1079211 h 1827942"/>
                <a:gd name="connsiteX218" fmla="*/ 2242448 w 2697791"/>
                <a:gd name="connsiteY218" fmla="*/ 1083876 h 1827942"/>
                <a:gd name="connsiteX219" fmla="*/ 2253038 w 2697791"/>
                <a:gd name="connsiteY219" fmla="*/ 1035593 h 1827942"/>
                <a:gd name="connsiteX220" fmla="*/ 2211814 w 2697791"/>
                <a:gd name="connsiteY220" fmla="*/ 1030802 h 1827942"/>
                <a:gd name="connsiteX221" fmla="*/ 2184710 w 2697791"/>
                <a:gd name="connsiteY221" fmla="*/ 1050847 h 1827942"/>
                <a:gd name="connsiteX222" fmla="*/ 2177650 w 2697791"/>
                <a:gd name="connsiteY222" fmla="*/ 1107324 h 1827942"/>
                <a:gd name="connsiteX223" fmla="*/ 2158867 w 2697791"/>
                <a:gd name="connsiteY223" fmla="*/ 1146152 h 1827942"/>
                <a:gd name="connsiteX224" fmla="*/ 2138823 w 2697791"/>
                <a:gd name="connsiteY224" fmla="*/ 1095600 h 1827942"/>
                <a:gd name="connsiteX225" fmla="*/ 2144748 w 2697791"/>
                <a:gd name="connsiteY225" fmla="*/ 1049712 h 1827942"/>
                <a:gd name="connsiteX226" fmla="*/ 2184710 w 2697791"/>
                <a:gd name="connsiteY226" fmla="*/ 1015549 h 1827942"/>
                <a:gd name="connsiteX227" fmla="*/ 2240053 w 2697791"/>
                <a:gd name="connsiteY227" fmla="*/ 1004959 h 1827942"/>
                <a:gd name="connsiteX228" fmla="*/ 2243078 w 2697791"/>
                <a:gd name="connsiteY228" fmla="*/ 1001933 h 1827942"/>
                <a:gd name="connsiteX229" fmla="*/ 2227951 w 2697791"/>
                <a:gd name="connsiteY229" fmla="*/ 991470 h 1827942"/>
                <a:gd name="connsiteX230" fmla="*/ 2224799 w 2697791"/>
                <a:gd name="connsiteY230" fmla="*/ 995630 h 1827942"/>
                <a:gd name="connsiteX231" fmla="*/ 2200090 w 2697791"/>
                <a:gd name="connsiteY231" fmla="*/ 985041 h 1827942"/>
                <a:gd name="connsiteX232" fmla="*/ 2150673 w 2697791"/>
                <a:gd name="connsiteY232" fmla="*/ 994496 h 1827942"/>
                <a:gd name="connsiteX233" fmla="*/ 2130628 w 2697791"/>
                <a:gd name="connsiteY233" fmla="*/ 977981 h 1827942"/>
                <a:gd name="connsiteX234" fmla="*/ 2121173 w 2697791"/>
                <a:gd name="connsiteY234" fmla="*/ 963862 h 1827942"/>
                <a:gd name="connsiteX235" fmla="*/ 2061166 w 2697791"/>
                <a:gd name="connsiteY235" fmla="*/ 988571 h 1827942"/>
                <a:gd name="connsiteX236" fmla="*/ 2027003 w 2697791"/>
                <a:gd name="connsiteY236" fmla="*/ 982646 h 1827942"/>
                <a:gd name="connsiteX237" fmla="*/ 2079950 w 2697791"/>
                <a:gd name="connsiteY237" fmla="*/ 948482 h 1827942"/>
                <a:gd name="connsiteX238" fmla="*/ 2093565 w 2697791"/>
                <a:gd name="connsiteY238" fmla="*/ 943187 h 1827942"/>
                <a:gd name="connsiteX239" fmla="*/ 2055620 w 2697791"/>
                <a:gd name="connsiteY239" fmla="*/ 937892 h 1827942"/>
                <a:gd name="connsiteX240" fmla="*/ 2032928 w 2697791"/>
                <a:gd name="connsiteY240" fmla="*/ 933984 h 1827942"/>
                <a:gd name="connsiteX241" fmla="*/ 2010993 w 2697791"/>
                <a:gd name="connsiteY241" fmla="*/ 925412 h 1827942"/>
                <a:gd name="connsiteX242" fmla="*/ 1986662 w 2697791"/>
                <a:gd name="connsiteY242" fmla="*/ 924656 h 1827942"/>
                <a:gd name="connsiteX243" fmla="*/ 1963844 w 2697791"/>
                <a:gd name="connsiteY243" fmla="*/ 916840 h 1827942"/>
                <a:gd name="connsiteX244" fmla="*/ 1952877 w 2697791"/>
                <a:gd name="connsiteY244" fmla="*/ 896417 h 1827942"/>
                <a:gd name="connsiteX245" fmla="*/ 1943800 w 2697791"/>
                <a:gd name="connsiteY245" fmla="*/ 908267 h 1827942"/>
                <a:gd name="connsiteX246" fmla="*/ 1212371 w 2697791"/>
                <a:gd name="connsiteY246" fmla="*/ 912175 h 1827942"/>
                <a:gd name="connsiteX247" fmla="*/ 1215018 w 2697791"/>
                <a:gd name="connsiteY247" fmla="*/ 915579 h 1827942"/>
                <a:gd name="connsiteX248" fmla="*/ 1219682 w 2697791"/>
                <a:gd name="connsiteY248" fmla="*/ 943313 h 1827942"/>
                <a:gd name="connsiteX249" fmla="*/ 1211488 w 2697791"/>
                <a:gd name="connsiteY249" fmla="*/ 970417 h 1827942"/>
                <a:gd name="connsiteX250" fmla="*/ 1207958 w 2697791"/>
                <a:gd name="connsiteY250" fmla="*/ 956928 h 1827942"/>
                <a:gd name="connsiteX251" fmla="*/ 1204429 w 2697791"/>
                <a:gd name="connsiteY251" fmla="*/ 940414 h 1827942"/>
                <a:gd name="connsiteX252" fmla="*/ 1199260 w 2697791"/>
                <a:gd name="connsiteY252" fmla="*/ 930833 h 1827942"/>
                <a:gd name="connsiteX253" fmla="*/ 1157280 w 2697791"/>
                <a:gd name="connsiteY253" fmla="*/ 930707 h 1827942"/>
                <a:gd name="connsiteX254" fmla="*/ 1157910 w 2697791"/>
                <a:gd name="connsiteY254" fmla="*/ 932850 h 1827942"/>
                <a:gd name="connsiteX255" fmla="*/ 1171399 w 2697791"/>
                <a:gd name="connsiteY255" fmla="*/ 968148 h 1827942"/>
                <a:gd name="connsiteX256" fmla="*/ 1183123 w 2697791"/>
                <a:gd name="connsiteY256" fmla="*/ 992857 h 1827942"/>
                <a:gd name="connsiteX257" fmla="*/ 1183123 w 2697791"/>
                <a:gd name="connsiteY257" fmla="*/ 1001681 h 1827942"/>
                <a:gd name="connsiteX258" fmla="*/ 1177829 w 2697791"/>
                <a:gd name="connsiteY258" fmla="*/ 1025886 h 1827942"/>
                <a:gd name="connsiteX259" fmla="*/ 1173669 w 2697791"/>
                <a:gd name="connsiteY259" fmla="*/ 1091188 h 1827942"/>
                <a:gd name="connsiteX260" fmla="*/ 1166609 w 2697791"/>
                <a:gd name="connsiteY260" fmla="*/ 1132411 h 1827942"/>
                <a:gd name="connsiteX261" fmla="*/ 1175434 w 2697791"/>
                <a:gd name="connsiteY261" fmla="*/ 1175399 h 1827942"/>
                <a:gd name="connsiteX262" fmla="*/ 1178333 w 2697791"/>
                <a:gd name="connsiteY262" fmla="*/ 1210067 h 1827942"/>
                <a:gd name="connsiteX263" fmla="*/ 1186527 w 2697791"/>
                <a:gd name="connsiteY263" fmla="*/ 1244735 h 1827942"/>
                <a:gd name="connsiteX264" fmla="*/ 1206572 w 2697791"/>
                <a:gd name="connsiteY264" fmla="*/ 1267679 h 1827942"/>
                <a:gd name="connsiteX265" fmla="*/ 1220061 w 2697791"/>
                <a:gd name="connsiteY265" fmla="*/ 1282428 h 1827942"/>
                <a:gd name="connsiteX266" fmla="*/ 1230650 w 2697791"/>
                <a:gd name="connsiteY266" fmla="*/ 1298943 h 1827942"/>
                <a:gd name="connsiteX267" fmla="*/ 1234180 w 2697791"/>
                <a:gd name="connsiteY267" fmla="*/ 1319491 h 1827942"/>
                <a:gd name="connsiteX268" fmla="*/ 1261788 w 2697791"/>
                <a:gd name="connsiteY268" fmla="*/ 1349495 h 1827942"/>
                <a:gd name="connsiteX269" fmla="*/ 1275277 w 2697791"/>
                <a:gd name="connsiteY269" fmla="*/ 1374204 h 1827942"/>
                <a:gd name="connsiteX270" fmla="*/ 1308180 w 2697791"/>
                <a:gd name="connsiteY270" fmla="*/ 1387693 h 1827942"/>
                <a:gd name="connsiteX271" fmla="*/ 1330494 w 2697791"/>
                <a:gd name="connsiteY271" fmla="*/ 1392357 h 1827942"/>
                <a:gd name="connsiteX272" fmla="*/ 1355202 w 2697791"/>
                <a:gd name="connsiteY272" fmla="*/ 1421730 h 1827942"/>
                <a:gd name="connsiteX273" fmla="*/ 1361127 w 2697791"/>
                <a:gd name="connsiteY273" fmla="*/ 1438497 h 1827942"/>
                <a:gd name="connsiteX274" fmla="*/ 1422143 w 2697791"/>
                <a:gd name="connsiteY274" fmla="*/ 1430555 h 1827942"/>
                <a:gd name="connsiteX275" fmla="*/ 1451642 w 2697791"/>
                <a:gd name="connsiteY275" fmla="*/ 1446313 h 1827942"/>
                <a:gd name="connsiteX276" fmla="*/ 1520221 w 2697791"/>
                <a:gd name="connsiteY276" fmla="*/ 1470139 h 1827942"/>
                <a:gd name="connsiteX277" fmla="*/ 1595608 w 2697791"/>
                <a:gd name="connsiteY277" fmla="*/ 1469509 h 1827942"/>
                <a:gd name="connsiteX278" fmla="*/ 1604433 w 2697791"/>
                <a:gd name="connsiteY278" fmla="*/ 1458163 h 1827942"/>
                <a:gd name="connsiteX279" fmla="*/ 1645908 w 2697791"/>
                <a:gd name="connsiteY279" fmla="*/ 1458163 h 1827942"/>
                <a:gd name="connsiteX280" fmla="*/ 1676038 w 2697791"/>
                <a:gd name="connsiteY280" fmla="*/ 1485267 h 1827942"/>
                <a:gd name="connsiteX281" fmla="*/ 1693057 w 2697791"/>
                <a:gd name="connsiteY281" fmla="*/ 1506068 h 1827942"/>
                <a:gd name="connsiteX282" fmla="*/ 1702511 w 2697791"/>
                <a:gd name="connsiteY282" fmla="*/ 1523086 h 1827942"/>
                <a:gd name="connsiteX283" fmla="*/ 1733271 w 2697791"/>
                <a:gd name="connsiteY283" fmla="*/ 1538844 h 1827942"/>
                <a:gd name="connsiteX284" fmla="*/ 1754072 w 2697791"/>
                <a:gd name="connsiteY284" fmla="*/ 1514388 h 1827942"/>
                <a:gd name="connsiteX285" fmla="*/ 1801220 w 2697791"/>
                <a:gd name="connsiteY285" fmla="*/ 1541366 h 1827942"/>
                <a:gd name="connsiteX286" fmla="*/ 1826307 w 2697791"/>
                <a:gd name="connsiteY286" fmla="*/ 1577168 h 1827942"/>
                <a:gd name="connsiteX287" fmla="*/ 1832610 w 2697791"/>
                <a:gd name="connsiteY287" fmla="*/ 1597339 h 1827942"/>
                <a:gd name="connsiteX288" fmla="*/ 1840174 w 2697791"/>
                <a:gd name="connsiteY288" fmla="*/ 1613727 h 1827942"/>
                <a:gd name="connsiteX289" fmla="*/ 1877238 w 2697791"/>
                <a:gd name="connsiteY289" fmla="*/ 1626964 h 1827942"/>
                <a:gd name="connsiteX290" fmla="*/ 1888331 w 2697791"/>
                <a:gd name="connsiteY290" fmla="*/ 1631124 h 1827942"/>
                <a:gd name="connsiteX291" fmla="*/ 1880641 w 2697791"/>
                <a:gd name="connsiteY291" fmla="*/ 1596960 h 1827942"/>
                <a:gd name="connsiteX292" fmla="*/ 1887071 w 2697791"/>
                <a:gd name="connsiteY292" fmla="*/ 1571621 h 1827942"/>
                <a:gd name="connsiteX293" fmla="*/ 1906485 w 2697791"/>
                <a:gd name="connsiteY293" fmla="*/ 1555107 h 1827942"/>
                <a:gd name="connsiteX294" fmla="*/ 1922369 w 2697791"/>
                <a:gd name="connsiteY294" fmla="*/ 1549182 h 1827942"/>
                <a:gd name="connsiteX295" fmla="*/ 1948212 w 2697791"/>
                <a:gd name="connsiteY295" fmla="*/ 1527372 h 1827942"/>
                <a:gd name="connsiteX296" fmla="*/ 1961197 w 2697791"/>
                <a:gd name="connsiteY296" fmla="*/ 1522078 h 1827942"/>
                <a:gd name="connsiteX297" fmla="*/ 1977711 w 2697791"/>
                <a:gd name="connsiteY297" fmla="*/ 1511488 h 1827942"/>
                <a:gd name="connsiteX298" fmla="*/ 1991200 w 2697791"/>
                <a:gd name="connsiteY298" fmla="*/ 1512623 h 1827942"/>
                <a:gd name="connsiteX299" fmla="*/ 2004185 w 2697791"/>
                <a:gd name="connsiteY299" fmla="*/ 1515522 h 1827942"/>
                <a:gd name="connsiteX300" fmla="*/ 2025994 w 2697791"/>
                <a:gd name="connsiteY300" fmla="*/ 1516153 h 1827942"/>
                <a:gd name="connsiteX301" fmla="*/ 2043643 w 2697791"/>
                <a:gd name="connsiteY301" fmla="*/ 1524347 h 1827942"/>
                <a:gd name="connsiteX302" fmla="*/ 2065957 w 2697791"/>
                <a:gd name="connsiteY302" fmla="*/ 1530776 h 1827942"/>
                <a:gd name="connsiteX303" fmla="*/ 2077681 w 2697791"/>
                <a:gd name="connsiteY303" fmla="*/ 1521321 h 1827942"/>
                <a:gd name="connsiteX304" fmla="*/ 2101255 w 2697791"/>
                <a:gd name="connsiteY304" fmla="*/ 1537836 h 1827942"/>
                <a:gd name="connsiteX305" fmla="*/ 2095330 w 2697791"/>
                <a:gd name="connsiteY305" fmla="*/ 1524347 h 1827942"/>
                <a:gd name="connsiteX306" fmla="*/ 2090035 w 2697791"/>
                <a:gd name="connsiteY306" fmla="*/ 1509597 h 1827942"/>
                <a:gd name="connsiteX307" fmla="*/ 2112979 w 2697791"/>
                <a:gd name="connsiteY307" fmla="*/ 1497873 h 1827942"/>
                <a:gd name="connsiteX308" fmla="*/ 2131763 w 2697791"/>
                <a:gd name="connsiteY308" fmla="*/ 1493713 h 1827942"/>
                <a:gd name="connsiteX309" fmla="*/ 2142352 w 2697791"/>
                <a:gd name="connsiteY309" fmla="*/ 1500773 h 1827942"/>
                <a:gd name="connsiteX310" fmla="*/ 2177650 w 2697791"/>
                <a:gd name="connsiteY310" fmla="*/ 1496613 h 1827942"/>
                <a:gd name="connsiteX311" fmla="*/ 2202359 w 2697791"/>
                <a:gd name="connsiteY311" fmla="*/ 1514262 h 1827942"/>
                <a:gd name="connsiteX312" fmla="*/ 2220639 w 2697791"/>
                <a:gd name="connsiteY312" fmla="*/ 1517161 h 1827942"/>
                <a:gd name="connsiteX313" fmla="*/ 2245348 w 2697791"/>
                <a:gd name="connsiteY313" fmla="*/ 1508967 h 1827942"/>
                <a:gd name="connsiteX314" fmla="*/ 2271821 w 2697791"/>
                <a:gd name="connsiteY314" fmla="*/ 1538340 h 1827942"/>
                <a:gd name="connsiteX315" fmla="*/ 2272451 w 2697791"/>
                <a:gd name="connsiteY315" fmla="*/ 1568344 h 1827942"/>
                <a:gd name="connsiteX316" fmla="*/ 2283671 w 2697791"/>
                <a:gd name="connsiteY316" fmla="*/ 1594817 h 1827942"/>
                <a:gd name="connsiteX317" fmla="*/ 2294261 w 2697791"/>
                <a:gd name="connsiteY317" fmla="*/ 1622426 h 1827942"/>
                <a:gd name="connsiteX318" fmla="*/ 2312540 w 2697791"/>
                <a:gd name="connsiteY318" fmla="*/ 1645369 h 1827942"/>
                <a:gd name="connsiteX319" fmla="*/ 2332585 w 2697791"/>
                <a:gd name="connsiteY319" fmla="*/ 1648899 h 1827942"/>
                <a:gd name="connsiteX320" fmla="*/ 2344308 w 2697791"/>
                <a:gd name="connsiteY320" fmla="*/ 1617761 h 1827942"/>
                <a:gd name="connsiteX321" fmla="*/ 2329559 w 2697791"/>
                <a:gd name="connsiteY321" fmla="*/ 1564184 h 1827942"/>
                <a:gd name="connsiteX322" fmla="*/ 2321869 w 2697791"/>
                <a:gd name="connsiteY322" fmla="*/ 1538844 h 1827942"/>
                <a:gd name="connsiteX323" fmla="*/ 2307119 w 2697791"/>
                <a:gd name="connsiteY323" fmla="*/ 1487032 h 1827942"/>
                <a:gd name="connsiteX324" fmla="*/ 2338257 w 2697791"/>
                <a:gd name="connsiteY324" fmla="*/ 1431689 h 1827942"/>
                <a:gd name="connsiteX325" fmla="*/ 2361832 w 2697791"/>
                <a:gd name="connsiteY325" fmla="*/ 1418200 h 1827942"/>
                <a:gd name="connsiteX326" fmla="*/ 2383641 w 2697791"/>
                <a:gd name="connsiteY326" fmla="*/ 1397021 h 1827942"/>
                <a:gd name="connsiteX327" fmla="*/ 2399525 w 2697791"/>
                <a:gd name="connsiteY327" fmla="*/ 1391096 h 1827942"/>
                <a:gd name="connsiteX328" fmla="*/ 2427764 w 2697791"/>
                <a:gd name="connsiteY328" fmla="*/ 1371682 h 1827942"/>
                <a:gd name="connsiteX329" fmla="*/ 2430159 w 2697791"/>
                <a:gd name="connsiteY329" fmla="*/ 1354033 h 1827942"/>
                <a:gd name="connsiteX330" fmla="*/ 2436588 w 2697791"/>
                <a:gd name="connsiteY330" fmla="*/ 1344578 h 1827942"/>
                <a:gd name="connsiteX331" fmla="*/ 2454868 w 2697791"/>
                <a:gd name="connsiteY331" fmla="*/ 1345713 h 1827942"/>
                <a:gd name="connsiteX332" fmla="*/ 2461297 w 2697791"/>
                <a:gd name="connsiteY332" fmla="*/ 1329829 h 1827942"/>
                <a:gd name="connsiteX333" fmla="*/ 2453103 w 2697791"/>
                <a:gd name="connsiteY333" fmla="*/ 1321004 h 1827942"/>
                <a:gd name="connsiteX334" fmla="*/ 2443648 w 2697791"/>
                <a:gd name="connsiteY334" fmla="*/ 1302725 h 1827942"/>
                <a:gd name="connsiteX335" fmla="*/ 2443017 w 2697791"/>
                <a:gd name="connsiteY335" fmla="*/ 1289740 h 1827942"/>
                <a:gd name="connsiteX336" fmla="*/ 2425999 w 2697791"/>
                <a:gd name="connsiteY336" fmla="*/ 1267426 h 1827942"/>
                <a:gd name="connsiteX337" fmla="*/ 2436588 w 2697791"/>
                <a:gd name="connsiteY337" fmla="*/ 1257972 h 1827942"/>
                <a:gd name="connsiteX338" fmla="*/ 2440748 w 2697791"/>
                <a:gd name="connsiteY338" fmla="*/ 1223304 h 1827942"/>
                <a:gd name="connsiteX339" fmla="*/ 2449573 w 2697791"/>
                <a:gd name="connsiteY339" fmla="*/ 1223304 h 1827942"/>
                <a:gd name="connsiteX340" fmla="*/ 2447178 w 2697791"/>
                <a:gd name="connsiteY340" fmla="*/ 1249147 h 1827942"/>
                <a:gd name="connsiteX341" fmla="*/ 2454237 w 2697791"/>
                <a:gd name="connsiteY341" fmla="*/ 1280915 h 1827942"/>
                <a:gd name="connsiteX342" fmla="*/ 2465961 w 2697791"/>
                <a:gd name="connsiteY342" fmla="*/ 1273225 h 1827942"/>
                <a:gd name="connsiteX343" fmla="*/ 2470122 w 2697791"/>
                <a:gd name="connsiteY343" fmla="*/ 1238558 h 1827942"/>
                <a:gd name="connsiteX344" fmla="*/ 2471256 w 2697791"/>
                <a:gd name="connsiteY344" fmla="*/ 1227338 h 1827942"/>
                <a:gd name="connsiteX345" fmla="*/ 2490040 w 2697791"/>
                <a:gd name="connsiteY345" fmla="*/ 1226203 h 1827942"/>
                <a:gd name="connsiteX346" fmla="*/ 2504159 w 2697791"/>
                <a:gd name="connsiteY346" fmla="*/ 1193300 h 1827942"/>
                <a:gd name="connsiteX347" fmla="*/ 2518909 w 2697791"/>
                <a:gd name="connsiteY347" fmla="*/ 1185610 h 1827942"/>
                <a:gd name="connsiteX348" fmla="*/ 2557737 w 2697791"/>
                <a:gd name="connsiteY348" fmla="*/ 1175021 h 1827942"/>
                <a:gd name="connsiteX349" fmla="*/ 2517144 w 2697791"/>
                <a:gd name="connsiteY349" fmla="*/ 1173886 h 1827942"/>
                <a:gd name="connsiteX350" fmla="*/ 2560132 w 2697791"/>
                <a:gd name="connsiteY350" fmla="*/ 1160397 h 1827942"/>
                <a:gd name="connsiteX351" fmla="*/ 2573117 w 2697791"/>
                <a:gd name="connsiteY351" fmla="*/ 1149177 h 1827942"/>
                <a:gd name="connsiteX352" fmla="*/ 2595430 w 2697791"/>
                <a:gd name="connsiteY352" fmla="*/ 1150942 h 1827942"/>
                <a:gd name="connsiteX353" fmla="*/ 2588370 w 2697791"/>
                <a:gd name="connsiteY353" fmla="*/ 1130394 h 1827942"/>
                <a:gd name="connsiteX354" fmla="*/ 2591900 w 2697791"/>
                <a:gd name="connsiteY354" fmla="*/ 1116905 h 1827942"/>
                <a:gd name="connsiteX355" fmla="*/ 2608919 w 2697791"/>
                <a:gd name="connsiteY355" fmla="*/ 1088036 h 1827942"/>
                <a:gd name="connsiteX356" fmla="*/ 2624173 w 2697791"/>
                <a:gd name="connsiteY356" fmla="*/ 1078581 h 1827942"/>
                <a:gd name="connsiteX357" fmla="*/ 2643587 w 2697791"/>
                <a:gd name="connsiteY357" fmla="*/ 1059167 h 1827942"/>
                <a:gd name="connsiteX358" fmla="*/ 2676490 w 2697791"/>
                <a:gd name="connsiteY358" fmla="*/ 1060302 h 1827942"/>
                <a:gd name="connsiteX359" fmla="*/ 2696282 w 2697791"/>
                <a:gd name="connsiteY359" fmla="*/ 1045426 h 1827942"/>
                <a:gd name="connsiteX360" fmla="*/ 2674599 w 2697791"/>
                <a:gd name="connsiteY360" fmla="*/ 971930 h 182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697791" h="1827942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EEC720"/>
            </a:solidFill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45C4C6-FEE9-42B6-9D69-C342C9A2EC6D}"/>
                </a:ext>
              </a:extLst>
            </p:cNvPr>
            <p:cNvSpPr/>
            <p:nvPr/>
          </p:nvSpPr>
          <p:spPr>
            <a:xfrm>
              <a:off x="5551979" y="3320452"/>
              <a:ext cx="340376" cy="239524"/>
            </a:xfrm>
            <a:custGeom>
              <a:avLst/>
              <a:gdLst>
                <a:gd name="connsiteX0" fmla="*/ 336140 w 340375"/>
                <a:gd name="connsiteY0" fmla="*/ 45604 h 239523"/>
                <a:gd name="connsiteX1" fmla="*/ 308909 w 340375"/>
                <a:gd name="connsiteY1" fmla="*/ 44848 h 239523"/>
                <a:gd name="connsiteX2" fmla="*/ 277393 w 340375"/>
                <a:gd name="connsiteY2" fmla="*/ 37158 h 239523"/>
                <a:gd name="connsiteX3" fmla="*/ 265039 w 340375"/>
                <a:gd name="connsiteY3" fmla="*/ 34258 h 239523"/>
                <a:gd name="connsiteX4" fmla="*/ 243986 w 340375"/>
                <a:gd name="connsiteY4" fmla="*/ 36149 h 239523"/>
                <a:gd name="connsiteX5" fmla="*/ 218269 w 340375"/>
                <a:gd name="connsiteY5" fmla="*/ 23795 h 239523"/>
                <a:gd name="connsiteX6" fmla="*/ 203141 w 340375"/>
                <a:gd name="connsiteY6" fmla="*/ 16357 h 239523"/>
                <a:gd name="connsiteX7" fmla="*/ 157253 w 340375"/>
                <a:gd name="connsiteY7" fmla="*/ 11314 h 239523"/>
                <a:gd name="connsiteX8" fmla="*/ 69764 w 340375"/>
                <a:gd name="connsiteY8" fmla="*/ 10558 h 239523"/>
                <a:gd name="connsiteX9" fmla="*/ 37617 w 340375"/>
                <a:gd name="connsiteY9" fmla="*/ 2364 h 239523"/>
                <a:gd name="connsiteX10" fmla="*/ 15682 w 340375"/>
                <a:gd name="connsiteY10" fmla="*/ 16105 h 239523"/>
                <a:gd name="connsiteX11" fmla="*/ 9757 w 340375"/>
                <a:gd name="connsiteY11" fmla="*/ 35393 h 239523"/>
                <a:gd name="connsiteX12" fmla="*/ 14547 w 340375"/>
                <a:gd name="connsiteY12" fmla="*/ 61362 h 239523"/>
                <a:gd name="connsiteX13" fmla="*/ 21607 w 340375"/>
                <a:gd name="connsiteY13" fmla="*/ 58337 h 239523"/>
                <a:gd name="connsiteX14" fmla="*/ 31188 w 340375"/>
                <a:gd name="connsiteY14" fmla="*/ 59345 h 239523"/>
                <a:gd name="connsiteX15" fmla="*/ 47450 w 340375"/>
                <a:gd name="connsiteY15" fmla="*/ 63127 h 239523"/>
                <a:gd name="connsiteX16" fmla="*/ 57914 w 340375"/>
                <a:gd name="connsiteY16" fmla="*/ 63127 h 239523"/>
                <a:gd name="connsiteX17" fmla="*/ 74176 w 340375"/>
                <a:gd name="connsiteY17" fmla="*/ 66027 h 239523"/>
                <a:gd name="connsiteX18" fmla="*/ 80858 w 340375"/>
                <a:gd name="connsiteY18" fmla="*/ 76490 h 239523"/>
                <a:gd name="connsiteX19" fmla="*/ 63713 w 340375"/>
                <a:gd name="connsiteY19" fmla="*/ 91744 h 239523"/>
                <a:gd name="connsiteX20" fmla="*/ 65604 w 340375"/>
                <a:gd name="connsiteY20" fmla="*/ 116579 h 239523"/>
                <a:gd name="connsiteX21" fmla="*/ 60814 w 340375"/>
                <a:gd name="connsiteY21" fmla="*/ 134732 h 239523"/>
                <a:gd name="connsiteX22" fmla="*/ 54132 w 340375"/>
                <a:gd name="connsiteY22" fmla="*/ 145195 h 239523"/>
                <a:gd name="connsiteX23" fmla="*/ 61822 w 340375"/>
                <a:gd name="connsiteY23" fmla="*/ 159567 h 239523"/>
                <a:gd name="connsiteX24" fmla="*/ 55140 w 340375"/>
                <a:gd name="connsiteY24" fmla="*/ 173938 h 239523"/>
                <a:gd name="connsiteX25" fmla="*/ 60939 w 340375"/>
                <a:gd name="connsiteY25" fmla="*/ 187301 h 239523"/>
                <a:gd name="connsiteX26" fmla="*/ 50476 w 340375"/>
                <a:gd name="connsiteY26" fmla="*/ 203564 h 239523"/>
                <a:gd name="connsiteX27" fmla="*/ 54384 w 340375"/>
                <a:gd name="connsiteY27" fmla="*/ 212136 h 239523"/>
                <a:gd name="connsiteX28" fmla="*/ 68503 w 340375"/>
                <a:gd name="connsiteY28" fmla="*/ 213144 h 239523"/>
                <a:gd name="connsiteX29" fmla="*/ 100650 w 340375"/>
                <a:gd name="connsiteY29" fmla="*/ 243778 h 239523"/>
                <a:gd name="connsiteX30" fmla="*/ 106953 w 340375"/>
                <a:gd name="connsiteY30" fmla="*/ 235080 h 239523"/>
                <a:gd name="connsiteX31" fmla="*/ 122207 w 340375"/>
                <a:gd name="connsiteY31" fmla="*/ 234323 h 239523"/>
                <a:gd name="connsiteX32" fmla="*/ 146538 w 340375"/>
                <a:gd name="connsiteY32" fmla="*/ 224869 h 239523"/>
                <a:gd name="connsiteX33" fmla="*/ 180323 w 340375"/>
                <a:gd name="connsiteY33" fmla="*/ 223734 h 239523"/>
                <a:gd name="connsiteX34" fmla="*/ 199485 w 340375"/>
                <a:gd name="connsiteY34" fmla="*/ 214279 h 239523"/>
                <a:gd name="connsiteX35" fmla="*/ 220286 w 340375"/>
                <a:gd name="connsiteY35" fmla="*/ 200160 h 239523"/>
                <a:gd name="connsiteX36" fmla="*/ 230119 w 340375"/>
                <a:gd name="connsiteY36" fmla="*/ 181376 h 239523"/>
                <a:gd name="connsiteX37" fmla="*/ 249785 w 340375"/>
                <a:gd name="connsiteY37" fmla="*/ 160954 h 239523"/>
                <a:gd name="connsiteX38" fmla="*/ 250163 w 340375"/>
                <a:gd name="connsiteY38" fmla="*/ 122125 h 239523"/>
                <a:gd name="connsiteX39" fmla="*/ 272098 w 340375"/>
                <a:gd name="connsiteY39" fmla="*/ 96282 h 239523"/>
                <a:gd name="connsiteX40" fmla="*/ 296429 w 340375"/>
                <a:gd name="connsiteY40" fmla="*/ 83297 h 239523"/>
                <a:gd name="connsiteX41" fmla="*/ 325424 w 340375"/>
                <a:gd name="connsiteY41" fmla="*/ 68044 h 239523"/>
                <a:gd name="connsiteX42" fmla="*/ 336140 w 340375"/>
                <a:gd name="connsiteY42" fmla="*/ 45604 h 239523"/>
                <a:gd name="connsiteX43" fmla="*/ 338409 w 340375"/>
                <a:gd name="connsiteY43" fmla="*/ 131328 h 239523"/>
                <a:gd name="connsiteX44" fmla="*/ 315213 w 340375"/>
                <a:gd name="connsiteY44" fmla="*/ 139144 h 239523"/>
                <a:gd name="connsiteX45" fmla="*/ 338409 w 340375"/>
                <a:gd name="connsiteY45" fmla="*/ 131328 h 23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0375" h="239523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ECB7BD46-BE66-4031-981A-A4DC4017D65D}"/>
                </a:ext>
              </a:extLst>
            </p:cNvPr>
            <p:cNvSpPr/>
            <p:nvPr/>
          </p:nvSpPr>
          <p:spPr>
            <a:xfrm>
              <a:off x="6141599" y="3215775"/>
              <a:ext cx="88246" cy="50426"/>
            </a:xfrm>
            <a:custGeom>
              <a:avLst/>
              <a:gdLst>
                <a:gd name="connsiteX0" fmla="*/ 2558 w 88245"/>
                <a:gd name="connsiteY0" fmla="*/ 45521 h 50426"/>
                <a:gd name="connsiteX1" fmla="*/ 19451 w 88245"/>
                <a:gd name="connsiteY1" fmla="*/ 43378 h 50426"/>
                <a:gd name="connsiteX2" fmla="*/ 24115 w 88245"/>
                <a:gd name="connsiteY2" fmla="*/ 51320 h 50426"/>
                <a:gd name="connsiteX3" fmla="*/ 42773 w 88245"/>
                <a:gd name="connsiteY3" fmla="*/ 47664 h 50426"/>
                <a:gd name="connsiteX4" fmla="*/ 59287 w 88245"/>
                <a:gd name="connsiteY4" fmla="*/ 48294 h 50426"/>
                <a:gd name="connsiteX5" fmla="*/ 68742 w 88245"/>
                <a:gd name="connsiteY5" fmla="*/ 36570 h 50426"/>
                <a:gd name="connsiteX6" fmla="*/ 75171 w 88245"/>
                <a:gd name="connsiteY6" fmla="*/ 23585 h 50426"/>
                <a:gd name="connsiteX7" fmla="*/ 91686 w 88245"/>
                <a:gd name="connsiteY7" fmla="*/ 12366 h 50426"/>
                <a:gd name="connsiteX8" fmla="*/ 85257 w 88245"/>
                <a:gd name="connsiteY8" fmla="*/ 2406 h 50426"/>
                <a:gd name="connsiteX9" fmla="*/ 66977 w 88245"/>
                <a:gd name="connsiteY9" fmla="*/ 8331 h 50426"/>
                <a:gd name="connsiteX10" fmla="*/ 44033 w 88245"/>
                <a:gd name="connsiteY10" fmla="*/ 16526 h 50426"/>
                <a:gd name="connsiteX11" fmla="*/ 14660 w 88245"/>
                <a:gd name="connsiteY11" fmla="*/ 11231 h 50426"/>
                <a:gd name="connsiteX12" fmla="*/ 4071 w 88245"/>
                <a:gd name="connsiteY12" fmla="*/ 10349 h 50426"/>
                <a:gd name="connsiteX13" fmla="*/ 2558 w 88245"/>
                <a:gd name="connsiteY13" fmla="*/ 45521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45" h="50426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DFDDD41-11E2-4280-B1BE-A7B1DC6E8377}"/>
                </a:ext>
              </a:extLst>
            </p:cNvPr>
            <p:cNvSpPr/>
            <p:nvPr/>
          </p:nvSpPr>
          <p:spPr>
            <a:xfrm>
              <a:off x="6325091" y="3383736"/>
              <a:ext cx="163885" cy="214311"/>
            </a:xfrm>
            <a:custGeom>
              <a:avLst/>
              <a:gdLst>
                <a:gd name="connsiteX0" fmla="*/ 168518 w 163884"/>
                <a:gd name="connsiteY0" fmla="*/ 2364 h 214310"/>
                <a:gd name="connsiteX1" fmla="*/ 155785 w 163884"/>
                <a:gd name="connsiteY1" fmla="*/ 8541 h 214310"/>
                <a:gd name="connsiteX2" fmla="*/ 145574 w 163884"/>
                <a:gd name="connsiteY2" fmla="*/ 14844 h 214310"/>
                <a:gd name="connsiteX3" fmla="*/ 117335 w 163884"/>
                <a:gd name="connsiteY3" fmla="*/ 10180 h 214310"/>
                <a:gd name="connsiteX4" fmla="*/ 81785 w 163884"/>
                <a:gd name="connsiteY4" fmla="*/ 9802 h 214310"/>
                <a:gd name="connsiteX5" fmla="*/ 81281 w 163884"/>
                <a:gd name="connsiteY5" fmla="*/ 11062 h 214310"/>
                <a:gd name="connsiteX6" fmla="*/ 56572 w 163884"/>
                <a:gd name="connsiteY6" fmla="*/ 22408 h 214310"/>
                <a:gd name="connsiteX7" fmla="*/ 44217 w 163884"/>
                <a:gd name="connsiteY7" fmla="*/ 30098 h 214310"/>
                <a:gd name="connsiteX8" fmla="*/ 25938 w 163884"/>
                <a:gd name="connsiteY8" fmla="*/ 32493 h 214310"/>
                <a:gd name="connsiteX9" fmla="*/ 16483 w 163884"/>
                <a:gd name="connsiteY9" fmla="*/ 47747 h 214310"/>
                <a:gd name="connsiteX10" fmla="*/ 10054 w 163884"/>
                <a:gd name="connsiteY10" fmla="*/ 57706 h 214310"/>
                <a:gd name="connsiteX11" fmla="*/ 2364 w 163884"/>
                <a:gd name="connsiteY11" fmla="*/ 72078 h 214310"/>
                <a:gd name="connsiteX12" fmla="*/ 3499 w 163884"/>
                <a:gd name="connsiteY12" fmla="*/ 72708 h 214310"/>
                <a:gd name="connsiteX13" fmla="*/ 17618 w 163884"/>
                <a:gd name="connsiteY13" fmla="*/ 95400 h 214310"/>
                <a:gd name="connsiteX14" fmla="*/ 36401 w 163884"/>
                <a:gd name="connsiteY14" fmla="*/ 101703 h 214310"/>
                <a:gd name="connsiteX15" fmla="*/ 60354 w 163884"/>
                <a:gd name="connsiteY15" fmla="*/ 110401 h 214310"/>
                <a:gd name="connsiteX16" fmla="*/ 32115 w 163884"/>
                <a:gd name="connsiteY16" fmla="*/ 112797 h 214310"/>
                <a:gd name="connsiteX17" fmla="*/ 37662 w 163884"/>
                <a:gd name="connsiteY17" fmla="*/ 135110 h 214310"/>
                <a:gd name="connsiteX18" fmla="*/ 51403 w 163884"/>
                <a:gd name="connsiteY18" fmla="*/ 153516 h 214310"/>
                <a:gd name="connsiteX19" fmla="*/ 76112 w 163884"/>
                <a:gd name="connsiteY19" fmla="*/ 165240 h 214310"/>
                <a:gd name="connsiteX20" fmla="*/ 71447 w 163884"/>
                <a:gd name="connsiteY20" fmla="*/ 138514 h 214310"/>
                <a:gd name="connsiteX21" fmla="*/ 89853 w 163884"/>
                <a:gd name="connsiteY21" fmla="*/ 137758 h 214310"/>
                <a:gd name="connsiteX22" fmla="*/ 77751 w 163884"/>
                <a:gd name="connsiteY22" fmla="*/ 127168 h 214310"/>
                <a:gd name="connsiteX23" fmla="*/ 87206 w 163884"/>
                <a:gd name="connsiteY23" fmla="*/ 122125 h 214310"/>
                <a:gd name="connsiteX24" fmla="*/ 106367 w 163884"/>
                <a:gd name="connsiteY24" fmla="*/ 119730 h 214310"/>
                <a:gd name="connsiteX25" fmla="*/ 97795 w 163884"/>
                <a:gd name="connsiteY25" fmla="*/ 98173 h 214310"/>
                <a:gd name="connsiteX26" fmla="*/ 75860 w 163884"/>
                <a:gd name="connsiteY26" fmla="*/ 98930 h 214310"/>
                <a:gd name="connsiteX27" fmla="*/ 84558 w 163884"/>
                <a:gd name="connsiteY27" fmla="*/ 84810 h 214310"/>
                <a:gd name="connsiteX28" fmla="*/ 63001 w 163884"/>
                <a:gd name="connsiteY28" fmla="*/ 54933 h 214310"/>
                <a:gd name="connsiteX29" fmla="*/ 76742 w 163884"/>
                <a:gd name="connsiteY29" fmla="*/ 47495 h 214310"/>
                <a:gd name="connsiteX30" fmla="*/ 97921 w 163884"/>
                <a:gd name="connsiteY30" fmla="*/ 50647 h 214310"/>
                <a:gd name="connsiteX31" fmla="*/ 102964 w 163884"/>
                <a:gd name="connsiteY31" fmla="*/ 30602 h 214310"/>
                <a:gd name="connsiteX32" fmla="*/ 119100 w 163884"/>
                <a:gd name="connsiteY32" fmla="*/ 35771 h 214310"/>
                <a:gd name="connsiteX33" fmla="*/ 139144 w 163884"/>
                <a:gd name="connsiteY33" fmla="*/ 25938 h 214310"/>
                <a:gd name="connsiteX34" fmla="*/ 157046 w 163884"/>
                <a:gd name="connsiteY34" fmla="*/ 34510 h 214310"/>
                <a:gd name="connsiteX35" fmla="*/ 163223 w 163884"/>
                <a:gd name="connsiteY35" fmla="*/ 25434 h 214310"/>
                <a:gd name="connsiteX36" fmla="*/ 170913 w 163884"/>
                <a:gd name="connsiteY36" fmla="*/ 13079 h 214310"/>
                <a:gd name="connsiteX37" fmla="*/ 168518 w 163884"/>
                <a:gd name="connsiteY37" fmla="*/ 2364 h 214310"/>
                <a:gd name="connsiteX38" fmla="*/ 146330 w 163884"/>
                <a:gd name="connsiteY38" fmla="*/ 200286 h 214310"/>
                <a:gd name="connsiteX39" fmla="*/ 104351 w 163884"/>
                <a:gd name="connsiteY39" fmla="*/ 195621 h 214310"/>
                <a:gd name="connsiteX40" fmla="*/ 88214 w 163884"/>
                <a:gd name="connsiteY40" fmla="*/ 202303 h 214310"/>
                <a:gd name="connsiteX41" fmla="*/ 127042 w 163884"/>
                <a:gd name="connsiteY41" fmla="*/ 212514 h 214310"/>
                <a:gd name="connsiteX42" fmla="*/ 162718 w 163884"/>
                <a:gd name="connsiteY42" fmla="*/ 201547 h 214310"/>
                <a:gd name="connsiteX43" fmla="*/ 146330 w 163884"/>
                <a:gd name="connsiteY43" fmla="*/ 200286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3884" h="21431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70C83A5-E823-44EC-9E9F-16AE44317691}"/>
                </a:ext>
              </a:extLst>
            </p:cNvPr>
            <p:cNvSpPr/>
            <p:nvPr/>
          </p:nvSpPr>
          <p:spPr>
            <a:xfrm>
              <a:off x="6642595" y="3568747"/>
              <a:ext cx="63033" cy="37820"/>
            </a:xfrm>
            <a:custGeom>
              <a:avLst/>
              <a:gdLst>
                <a:gd name="connsiteX0" fmla="*/ 44146 w 63032"/>
                <a:gd name="connsiteY0" fmla="*/ 26242 h 37819"/>
                <a:gd name="connsiteX1" fmla="*/ 58265 w 63032"/>
                <a:gd name="connsiteY1" fmla="*/ 9350 h 37819"/>
                <a:gd name="connsiteX2" fmla="*/ 57887 w 63032"/>
                <a:gd name="connsiteY2" fmla="*/ 4181 h 37819"/>
                <a:gd name="connsiteX3" fmla="*/ 20193 w 63032"/>
                <a:gd name="connsiteY3" fmla="*/ 15527 h 37819"/>
                <a:gd name="connsiteX4" fmla="*/ 8091 w 63032"/>
                <a:gd name="connsiteY4" fmla="*/ 34310 h 37819"/>
                <a:gd name="connsiteX5" fmla="*/ 44146 w 63032"/>
                <a:gd name="connsiteY5" fmla="*/ 26242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37819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C9E3F33-487E-4FDC-9D69-4D836954E553}"/>
                </a:ext>
              </a:extLst>
            </p:cNvPr>
            <p:cNvSpPr/>
            <p:nvPr/>
          </p:nvSpPr>
          <p:spPr>
            <a:xfrm>
              <a:off x="5154927" y="2460196"/>
              <a:ext cx="277343" cy="138672"/>
            </a:xfrm>
            <a:custGeom>
              <a:avLst/>
              <a:gdLst>
                <a:gd name="connsiteX0" fmla="*/ 240782 w 277343"/>
                <a:gd name="connsiteY0" fmla="*/ 101817 h 138671"/>
                <a:gd name="connsiteX1" fmla="*/ 261961 w 277343"/>
                <a:gd name="connsiteY1" fmla="*/ 84924 h 138671"/>
                <a:gd name="connsiteX2" fmla="*/ 282383 w 277343"/>
                <a:gd name="connsiteY2" fmla="*/ 65258 h 138671"/>
                <a:gd name="connsiteX3" fmla="*/ 268642 w 277343"/>
                <a:gd name="connsiteY3" fmla="*/ 43323 h 138671"/>
                <a:gd name="connsiteX4" fmla="*/ 254145 w 277343"/>
                <a:gd name="connsiteY4" fmla="*/ 30338 h 138671"/>
                <a:gd name="connsiteX5" fmla="*/ 249480 w 277343"/>
                <a:gd name="connsiteY5" fmla="*/ 13824 h 138671"/>
                <a:gd name="connsiteX6" fmla="*/ 231453 w 277343"/>
                <a:gd name="connsiteY6" fmla="*/ 14958 h 138671"/>
                <a:gd name="connsiteX7" fmla="*/ 205988 w 277343"/>
                <a:gd name="connsiteY7" fmla="*/ 2730 h 138671"/>
                <a:gd name="connsiteX8" fmla="*/ 202836 w 277343"/>
                <a:gd name="connsiteY8" fmla="*/ 18866 h 138671"/>
                <a:gd name="connsiteX9" fmla="*/ 187204 w 277343"/>
                <a:gd name="connsiteY9" fmla="*/ 20001 h 138671"/>
                <a:gd name="connsiteX10" fmla="*/ 176614 w 277343"/>
                <a:gd name="connsiteY10" fmla="*/ 20379 h 138671"/>
                <a:gd name="connsiteX11" fmla="*/ 161361 w 277343"/>
                <a:gd name="connsiteY11" fmla="*/ 22774 h 138671"/>
                <a:gd name="connsiteX12" fmla="*/ 147620 w 277343"/>
                <a:gd name="connsiteY12" fmla="*/ 18110 h 138671"/>
                <a:gd name="connsiteX13" fmla="*/ 129971 w 277343"/>
                <a:gd name="connsiteY13" fmla="*/ 30338 h 138671"/>
                <a:gd name="connsiteX14" fmla="*/ 119381 w 277343"/>
                <a:gd name="connsiteY14" fmla="*/ 24791 h 138671"/>
                <a:gd name="connsiteX15" fmla="*/ 107279 w 277343"/>
                <a:gd name="connsiteY15" fmla="*/ 32985 h 138671"/>
                <a:gd name="connsiteX16" fmla="*/ 103749 w 277343"/>
                <a:gd name="connsiteY16" fmla="*/ 45088 h 138671"/>
                <a:gd name="connsiteX17" fmla="*/ 86478 w 277343"/>
                <a:gd name="connsiteY17" fmla="*/ 52904 h 138671"/>
                <a:gd name="connsiteX18" fmla="*/ 79418 w 277343"/>
                <a:gd name="connsiteY18" fmla="*/ 31725 h 138671"/>
                <a:gd name="connsiteX19" fmla="*/ 38952 w 277343"/>
                <a:gd name="connsiteY19" fmla="*/ 4999 h 138671"/>
                <a:gd name="connsiteX20" fmla="*/ 42860 w 277343"/>
                <a:gd name="connsiteY20" fmla="*/ 19875 h 138671"/>
                <a:gd name="connsiteX21" fmla="*/ 33027 w 277343"/>
                <a:gd name="connsiteY21" fmla="*/ 19118 h 138671"/>
                <a:gd name="connsiteX22" fmla="*/ 15756 w 277343"/>
                <a:gd name="connsiteY22" fmla="*/ 25800 h 138671"/>
                <a:gd name="connsiteX23" fmla="*/ 2393 w 277343"/>
                <a:gd name="connsiteY23" fmla="*/ 43449 h 138671"/>
                <a:gd name="connsiteX24" fmla="*/ 27858 w 277343"/>
                <a:gd name="connsiteY24" fmla="*/ 49752 h 138671"/>
                <a:gd name="connsiteX25" fmla="*/ 60004 w 277343"/>
                <a:gd name="connsiteY25" fmla="*/ 49752 h 138671"/>
                <a:gd name="connsiteX26" fmla="*/ 54836 w 277343"/>
                <a:gd name="connsiteY26" fmla="*/ 62737 h 138671"/>
                <a:gd name="connsiteX27" fmla="*/ 41095 w 277343"/>
                <a:gd name="connsiteY27" fmla="*/ 70175 h 138671"/>
                <a:gd name="connsiteX28" fmla="*/ 10839 w 277343"/>
                <a:gd name="connsiteY28" fmla="*/ 78369 h 138671"/>
                <a:gd name="connsiteX29" fmla="*/ 49289 w 277343"/>
                <a:gd name="connsiteY29" fmla="*/ 79125 h 138671"/>
                <a:gd name="connsiteX30" fmla="*/ 58744 w 277343"/>
                <a:gd name="connsiteY30" fmla="*/ 88958 h 138671"/>
                <a:gd name="connsiteX31" fmla="*/ 66560 w 277343"/>
                <a:gd name="connsiteY31" fmla="*/ 97909 h 138671"/>
                <a:gd name="connsiteX32" fmla="*/ 57609 w 277343"/>
                <a:gd name="connsiteY32" fmla="*/ 110137 h 138671"/>
                <a:gd name="connsiteX33" fmla="*/ 44246 w 277343"/>
                <a:gd name="connsiteY33" fmla="*/ 118710 h 138671"/>
                <a:gd name="connsiteX34" fmla="*/ 78032 w 277343"/>
                <a:gd name="connsiteY34" fmla="*/ 117575 h 138671"/>
                <a:gd name="connsiteX35" fmla="*/ 126315 w 277343"/>
                <a:gd name="connsiteY35" fmla="*/ 136737 h 138671"/>
                <a:gd name="connsiteX36" fmla="*/ 172202 w 277343"/>
                <a:gd name="connsiteY36" fmla="*/ 126147 h 138671"/>
                <a:gd name="connsiteX37" fmla="*/ 205105 w 277343"/>
                <a:gd name="connsiteY37" fmla="*/ 115180 h 138671"/>
                <a:gd name="connsiteX38" fmla="*/ 240782 w 277343"/>
                <a:gd name="connsiteY38" fmla="*/ 10181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7343" h="138671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91226FF-F22E-4265-87BD-0583BDC95196}"/>
                </a:ext>
              </a:extLst>
            </p:cNvPr>
            <p:cNvSpPr/>
            <p:nvPr/>
          </p:nvSpPr>
          <p:spPr>
            <a:xfrm>
              <a:off x="5522281" y="2923893"/>
              <a:ext cx="113459" cy="126065"/>
            </a:xfrm>
            <a:custGeom>
              <a:avLst/>
              <a:gdLst>
                <a:gd name="connsiteX0" fmla="*/ 107153 w 113458"/>
                <a:gd name="connsiteY0" fmla="*/ 42788 h 126065"/>
                <a:gd name="connsiteX1" fmla="*/ 98328 w 113458"/>
                <a:gd name="connsiteY1" fmla="*/ 34846 h 126065"/>
                <a:gd name="connsiteX2" fmla="*/ 82948 w 113458"/>
                <a:gd name="connsiteY2" fmla="*/ 39637 h 126065"/>
                <a:gd name="connsiteX3" fmla="*/ 66308 w 113458"/>
                <a:gd name="connsiteY3" fmla="*/ 36107 h 126065"/>
                <a:gd name="connsiteX4" fmla="*/ 72233 w 113458"/>
                <a:gd name="connsiteY4" fmla="*/ 20727 h 126065"/>
                <a:gd name="connsiteX5" fmla="*/ 79418 w 113458"/>
                <a:gd name="connsiteY5" fmla="*/ 5599 h 126065"/>
                <a:gd name="connsiteX6" fmla="*/ 76141 w 113458"/>
                <a:gd name="connsiteY6" fmla="*/ 5095 h 126065"/>
                <a:gd name="connsiteX7" fmla="*/ 49415 w 113458"/>
                <a:gd name="connsiteY7" fmla="*/ 10642 h 126065"/>
                <a:gd name="connsiteX8" fmla="*/ 62021 w 113458"/>
                <a:gd name="connsiteY8" fmla="*/ 23248 h 126065"/>
                <a:gd name="connsiteX9" fmla="*/ 40464 w 113458"/>
                <a:gd name="connsiteY9" fmla="*/ 34216 h 126065"/>
                <a:gd name="connsiteX10" fmla="*/ 12226 w 113458"/>
                <a:gd name="connsiteY10" fmla="*/ 34594 h 126065"/>
                <a:gd name="connsiteX11" fmla="*/ 15377 w 113458"/>
                <a:gd name="connsiteY11" fmla="*/ 54638 h 126065"/>
                <a:gd name="connsiteX12" fmla="*/ 27480 w 113458"/>
                <a:gd name="connsiteY12" fmla="*/ 73422 h 126065"/>
                <a:gd name="connsiteX13" fmla="*/ 20420 w 113458"/>
                <a:gd name="connsiteY13" fmla="*/ 95736 h 126065"/>
                <a:gd name="connsiteX14" fmla="*/ 2771 w 113458"/>
                <a:gd name="connsiteY14" fmla="*/ 113006 h 126065"/>
                <a:gd name="connsiteX15" fmla="*/ 29118 w 113458"/>
                <a:gd name="connsiteY15" fmla="*/ 134185 h 126065"/>
                <a:gd name="connsiteX16" fmla="*/ 75006 w 113458"/>
                <a:gd name="connsiteY16" fmla="*/ 115402 h 126065"/>
                <a:gd name="connsiteX17" fmla="*/ 107531 w 113458"/>
                <a:gd name="connsiteY17" fmla="*/ 108720 h 126065"/>
                <a:gd name="connsiteX18" fmla="*/ 107531 w 113458"/>
                <a:gd name="connsiteY18" fmla="*/ 47075 h 126065"/>
                <a:gd name="connsiteX19" fmla="*/ 107153 w 113458"/>
                <a:gd name="connsiteY19" fmla="*/ 42788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3458" h="126065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660A9812-121E-4022-9748-1BABD35942E9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CF1CF41C-41BA-4A86-AEEC-1946DCA8ADB8}"/>
                </a:ext>
              </a:extLst>
            </p:cNvPr>
            <p:cNvSpPr/>
            <p:nvPr/>
          </p:nvSpPr>
          <p:spPr>
            <a:xfrm>
              <a:off x="5584189" y="2707439"/>
              <a:ext cx="264737" cy="403408"/>
            </a:xfrm>
            <a:custGeom>
              <a:avLst/>
              <a:gdLst>
                <a:gd name="connsiteX0" fmla="*/ 50791 w 264736"/>
                <a:gd name="connsiteY0" fmla="*/ 216758 h 403408"/>
                <a:gd name="connsiteX1" fmla="*/ 17636 w 264736"/>
                <a:gd name="connsiteY1" fmla="*/ 222053 h 403408"/>
                <a:gd name="connsiteX2" fmla="*/ 10451 w 264736"/>
                <a:gd name="connsiteY2" fmla="*/ 237181 h 403408"/>
                <a:gd name="connsiteX3" fmla="*/ 4526 w 264736"/>
                <a:gd name="connsiteY3" fmla="*/ 252561 h 403408"/>
                <a:gd name="connsiteX4" fmla="*/ 21166 w 264736"/>
                <a:gd name="connsiteY4" fmla="*/ 256091 h 403408"/>
                <a:gd name="connsiteX5" fmla="*/ 36546 w 264736"/>
                <a:gd name="connsiteY5" fmla="*/ 251300 h 403408"/>
                <a:gd name="connsiteX6" fmla="*/ 45370 w 264736"/>
                <a:gd name="connsiteY6" fmla="*/ 259242 h 403408"/>
                <a:gd name="connsiteX7" fmla="*/ 65793 w 264736"/>
                <a:gd name="connsiteY7" fmla="*/ 246510 h 403408"/>
                <a:gd name="connsiteX8" fmla="*/ 50791 w 264736"/>
                <a:gd name="connsiteY8" fmla="*/ 216758 h 403408"/>
                <a:gd name="connsiteX9" fmla="*/ 265354 w 264736"/>
                <a:gd name="connsiteY9" fmla="*/ 313955 h 403408"/>
                <a:gd name="connsiteX10" fmla="*/ 237493 w 264736"/>
                <a:gd name="connsiteY10" fmla="*/ 300213 h 403408"/>
                <a:gd name="connsiteX11" fmla="*/ 224509 w 264736"/>
                <a:gd name="connsiteY11" fmla="*/ 298701 h 403408"/>
                <a:gd name="connsiteX12" fmla="*/ 224131 w 264736"/>
                <a:gd name="connsiteY12" fmla="*/ 284203 h 403408"/>
                <a:gd name="connsiteX13" fmla="*/ 215558 w 264736"/>
                <a:gd name="connsiteY13" fmla="*/ 269706 h 403408"/>
                <a:gd name="connsiteX14" fmla="*/ 195514 w 264736"/>
                <a:gd name="connsiteY14" fmla="*/ 237559 h 403408"/>
                <a:gd name="connsiteX15" fmla="*/ 177865 w 264736"/>
                <a:gd name="connsiteY15" fmla="*/ 205413 h 403408"/>
                <a:gd name="connsiteX16" fmla="*/ 160216 w 264736"/>
                <a:gd name="connsiteY16" fmla="*/ 192050 h 403408"/>
                <a:gd name="connsiteX17" fmla="*/ 136263 w 264736"/>
                <a:gd name="connsiteY17" fmla="*/ 188142 h 403408"/>
                <a:gd name="connsiteX18" fmla="*/ 145718 w 264736"/>
                <a:gd name="connsiteY18" fmla="*/ 170871 h 403408"/>
                <a:gd name="connsiteX19" fmla="*/ 166141 w 264736"/>
                <a:gd name="connsiteY19" fmla="*/ 124605 h 403408"/>
                <a:gd name="connsiteX20" fmla="*/ 117101 w 264736"/>
                <a:gd name="connsiteY20" fmla="*/ 122210 h 403408"/>
                <a:gd name="connsiteX21" fmla="*/ 108025 w 264736"/>
                <a:gd name="connsiteY21" fmla="*/ 113511 h 403408"/>
                <a:gd name="connsiteX22" fmla="*/ 128069 w 264736"/>
                <a:gd name="connsiteY22" fmla="*/ 91576 h 403408"/>
                <a:gd name="connsiteX23" fmla="*/ 131977 w 264736"/>
                <a:gd name="connsiteY23" fmla="*/ 75818 h 403408"/>
                <a:gd name="connsiteX24" fmla="*/ 120253 w 264736"/>
                <a:gd name="connsiteY24" fmla="*/ 86407 h 403408"/>
                <a:gd name="connsiteX25" fmla="*/ 91637 w 264736"/>
                <a:gd name="connsiteY25" fmla="*/ 86785 h 403408"/>
                <a:gd name="connsiteX26" fmla="*/ 75122 w 264736"/>
                <a:gd name="connsiteY26" fmla="*/ 109099 h 403408"/>
                <a:gd name="connsiteX27" fmla="*/ 63398 w 264736"/>
                <a:gd name="connsiteY27" fmla="*/ 127126 h 403408"/>
                <a:gd name="connsiteX28" fmla="*/ 56716 w 264736"/>
                <a:gd name="connsiteY28" fmla="*/ 134564 h 403408"/>
                <a:gd name="connsiteX29" fmla="*/ 40580 w 264736"/>
                <a:gd name="connsiteY29" fmla="*/ 128639 h 403408"/>
                <a:gd name="connsiteX30" fmla="*/ 59742 w 264736"/>
                <a:gd name="connsiteY30" fmla="*/ 144397 h 403408"/>
                <a:gd name="connsiteX31" fmla="*/ 49909 w 264736"/>
                <a:gd name="connsiteY31" fmla="*/ 163937 h 403408"/>
                <a:gd name="connsiteX32" fmla="*/ 64028 w 264736"/>
                <a:gd name="connsiteY32" fmla="*/ 178057 h 403408"/>
                <a:gd name="connsiteX33" fmla="*/ 42093 w 264736"/>
                <a:gd name="connsiteY33" fmla="*/ 194571 h 403408"/>
                <a:gd name="connsiteX34" fmla="*/ 60877 w 264736"/>
                <a:gd name="connsiteY34" fmla="*/ 187890 h 403408"/>
                <a:gd name="connsiteX35" fmla="*/ 71844 w 264736"/>
                <a:gd name="connsiteY35" fmla="*/ 204026 h 403408"/>
                <a:gd name="connsiteX36" fmla="*/ 87098 w 264736"/>
                <a:gd name="connsiteY36" fmla="*/ 183225 h 403408"/>
                <a:gd name="connsiteX37" fmla="*/ 89115 w 264736"/>
                <a:gd name="connsiteY37" fmla="*/ 201631 h 403408"/>
                <a:gd name="connsiteX38" fmla="*/ 79660 w 264736"/>
                <a:gd name="connsiteY38" fmla="*/ 228356 h 403408"/>
                <a:gd name="connsiteX39" fmla="*/ 117732 w 264736"/>
                <a:gd name="connsiteY39" fmla="*/ 224827 h 403408"/>
                <a:gd name="connsiteX40" fmla="*/ 124791 w 264736"/>
                <a:gd name="connsiteY40" fmla="*/ 232643 h 403408"/>
                <a:gd name="connsiteX41" fmla="*/ 129078 w 264736"/>
                <a:gd name="connsiteY41" fmla="*/ 249157 h 403408"/>
                <a:gd name="connsiteX42" fmla="*/ 136137 w 264736"/>
                <a:gd name="connsiteY42" fmla="*/ 258990 h 403408"/>
                <a:gd name="connsiteX43" fmla="*/ 133742 w 264736"/>
                <a:gd name="connsiteY43" fmla="*/ 282943 h 403408"/>
                <a:gd name="connsiteX44" fmla="*/ 106638 w 264736"/>
                <a:gd name="connsiteY44" fmla="*/ 284077 h 403408"/>
                <a:gd name="connsiteX45" fmla="*/ 98444 w 264736"/>
                <a:gd name="connsiteY45" fmla="*/ 288363 h 403408"/>
                <a:gd name="connsiteX46" fmla="*/ 90628 w 264736"/>
                <a:gd name="connsiteY46" fmla="*/ 304878 h 403408"/>
                <a:gd name="connsiteX47" fmla="*/ 106260 w 264736"/>
                <a:gd name="connsiteY47" fmla="*/ 315089 h 403408"/>
                <a:gd name="connsiteX48" fmla="*/ 80795 w 264736"/>
                <a:gd name="connsiteY48" fmla="*/ 333116 h 403408"/>
                <a:gd name="connsiteX49" fmla="*/ 91006 w 264736"/>
                <a:gd name="connsiteY49" fmla="*/ 344084 h 403408"/>
                <a:gd name="connsiteX50" fmla="*/ 106764 w 264736"/>
                <a:gd name="connsiteY50" fmla="*/ 347614 h 403408"/>
                <a:gd name="connsiteX51" fmla="*/ 134624 w 264736"/>
                <a:gd name="connsiteY51" fmla="*/ 351522 h 403408"/>
                <a:gd name="connsiteX52" fmla="*/ 137020 w 264736"/>
                <a:gd name="connsiteY52" fmla="*/ 358203 h 403408"/>
                <a:gd name="connsiteX53" fmla="*/ 107647 w 264736"/>
                <a:gd name="connsiteY53" fmla="*/ 362111 h 403408"/>
                <a:gd name="connsiteX54" fmla="*/ 73861 w 264736"/>
                <a:gd name="connsiteY54" fmla="*/ 403713 h 403408"/>
                <a:gd name="connsiteX55" fmla="*/ 93401 w 264736"/>
                <a:gd name="connsiteY55" fmla="*/ 392745 h 403408"/>
                <a:gd name="connsiteX56" fmla="*/ 113067 w 264736"/>
                <a:gd name="connsiteY56" fmla="*/ 396653 h 403408"/>
                <a:gd name="connsiteX57" fmla="*/ 124791 w 264736"/>
                <a:gd name="connsiteY57" fmla="*/ 384929 h 403408"/>
                <a:gd name="connsiteX58" fmla="*/ 143953 w 264736"/>
                <a:gd name="connsiteY58" fmla="*/ 382156 h 403408"/>
                <a:gd name="connsiteX59" fmla="*/ 164754 w 264736"/>
                <a:gd name="connsiteY59" fmla="*/ 376231 h 403408"/>
                <a:gd name="connsiteX60" fmla="*/ 185933 w 264736"/>
                <a:gd name="connsiteY60" fmla="*/ 381273 h 403408"/>
                <a:gd name="connsiteX61" fmla="*/ 215684 w 264736"/>
                <a:gd name="connsiteY61" fmla="*/ 375727 h 403408"/>
                <a:gd name="connsiteX62" fmla="*/ 252495 w 264736"/>
                <a:gd name="connsiteY62" fmla="*/ 360473 h 403408"/>
                <a:gd name="connsiteX63" fmla="*/ 241149 w 264736"/>
                <a:gd name="connsiteY63" fmla="*/ 354926 h 403408"/>
                <a:gd name="connsiteX64" fmla="*/ 243167 w 264736"/>
                <a:gd name="connsiteY64" fmla="*/ 339294 h 403408"/>
                <a:gd name="connsiteX65" fmla="*/ 265354 w 264736"/>
                <a:gd name="connsiteY65" fmla="*/ 313955 h 403408"/>
                <a:gd name="connsiteX66" fmla="*/ 29612 w 264736"/>
                <a:gd name="connsiteY66" fmla="*/ 117041 h 403408"/>
                <a:gd name="connsiteX67" fmla="*/ 47261 w 264736"/>
                <a:gd name="connsiteY67" fmla="*/ 93467 h 403408"/>
                <a:gd name="connsiteX68" fmla="*/ 29612 w 264736"/>
                <a:gd name="connsiteY68" fmla="*/ 117041 h 403408"/>
                <a:gd name="connsiteX69" fmla="*/ 181521 w 264736"/>
                <a:gd name="connsiteY69" fmla="*/ 31947 h 403408"/>
                <a:gd name="connsiteX70" fmla="*/ 185807 w 264736"/>
                <a:gd name="connsiteY70" fmla="*/ 2574 h 403408"/>
                <a:gd name="connsiteX71" fmla="*/ 181521 w 264736"/>
                <a:gd name="connsiteY71" fmla="*/ 31947 h 4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4736" h="403408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EEC720"/>
            </a:solidFill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497F44B-5DCF-423E-B5FE-714C9321BF05}"/>
                </a:ext>
              </a:extLst>
            </p:cNvPr>
            <p:cNvSpPr/>
            <p:nvPr/>
          </p:nvSpPr>
          <p:spPr>
            <a:xfrm>
              <a:off x="6014035" y="2825297"/>
              <a:ext cx="126065" cy="113459"/>
            </a:xfrm>
            <a:custGeom>
              <a:avLst/>
              <a:gdLst>
                <a:gd name="connsiteX0" fmla="*/ 65073 w 126065"/>
                <a:gd name="connsiteY0" fmla="*/ 45071 h 113458"/>
                <a:gd name="connsiteX1" fmla="*/ 64316 w 126065"/>
                <a:gd name="connsiteY1" fmla="*/ 26665 h 113458"/>
                <a:gd name="connsiteX2" fmla="*/ 67090 w 126065"/>
                <a:gd name="connsiteY2" fmla="*/ 3847 h 113458"/>
                <a:gd name="connsiteX3" fmla="*/ 47802 w 126065"/>
                <a:gd name="connsiteY3" fmla="*/ 14437 h 113458"/>
                <a:gd name="connsiteX4" fmla="*/ 32169 w 126065"/>
                <a:gd name="connsiteY4" fmla="*/ 22631 h 113458"/>
                <a:gd name="connsiteX5" fmla="*/ 33304 w 126065"/>
                <a:gd name="connsiteY5" fmla="*/ 34355 h 113458"/>
                <a:gd name="connsiteX6" fmla="*/ 18050 w 126065"/>
                <a:gd name="connsiteY6" fmla="*/ 26539 h 113458"/>
                <a:gd name="connsiteX7" fmla="*/ 4687 w 126065"/>
                <a:gd name="connsiteY7" fmla="*/ 45701 h 113458"/>
                <a:gd name="connsiteX8" fmla="*/ 4687 w 126065"/>
                <a:gd name="connsiteY8" fmla="*/ 75957 h 113458"/>
                <a:gd name="connsiteX9" fmla="*/ 14899 w 126065"/>
                <a:gd name="connsiteY9" fmla="*/ 99153 h 113458"/>
                <a:gd name="connsiteX10" fmla="*/ 18933 w 126065"/>
                <a:gd name="connsiteY10" fmla="*/ 110877 h 113458"/>
                <a:gd name="connsiteX11" fmla="*/ 43137 w 126065"/>
                <a:gd name="connsiteY11" fmla="*/ 113272 h 113458"/>
                <a:gd name="connsiteX12" fmla="*/ 52970 w 126065"/>
                <a:gd name="connsiteY12" fmla="*/ 113020 h 113458"/>
                <a:gd name="connsiteX13" fmla="*/ 42381 w 126065"/>
                <a:gd name="connsiteY13" fmla="*/ 98774 h 113458"/>
                <a:gd name="connsiteX14" fmla="*/ 56122 w 126065"/>
                <a:gd name="connsiteY14" fmla="*/ 101548 h 113458"/>
                <a:gd name="connsiteX15" fmla="*/ 74906 w 126065"/>
                <a:gd name="connsiteY15" fmla="*/ 101170 h 113458"/>
                <a:gd name="connsiteX16" fmla="*/ 65451 w 126065"/>
                <a:gd name="connsiteY16" fmla="*/ 84655 h 113458"/>
                <a:gd name="connsiteX17" fmla="*/ 53222 w 126065"/>
                <a:gd name="connsiteY17" fmla="*/ 83016 h 113458"/>
                <a:gd name="connsiteX18" fmla="*/ 60660 w 126065"/>
                <a:gd name="connsiteY18" fmla="*/ 66502 h 113458"/>
                <a:gd name="connsiteX19" fmla="*/ 77553 w 126065"/>
                <a:gd name="connsiteY19" fmla="*/ 57425 h 113458"/>
                <a:gd name="connsiteX20" fmla="*/ 65073 w 126065"/>
                <a:gd name="connsiteY20" fmla="*/ 45071 h 113458"/>
                <a:gd name="connsiteX21" fmla="*/ 124323 w 126065"/>
                <a:gd name="connsiteY21" fmla="*/ 69023 h 113458"/>
                <a:gd name="connsiteX22" fmla="*/ 115247 w 126065"/>
                <a:gd name="connsiteY22" fmla="*/ 75326 h 113458"/>
                <a:gd name="connsiteX23" fmla="*/ 106170 w 126065"/>
                <a:gd name="connsiteY23" fmla="*/ 69023 h 113458"/>
                <a:gd name="connsiteX24" fmla="*/ 88899 w 126065"/>
                <a:gd name="connsiteY24" fmla="*/ 76461 h 113458"/>
                <a:gd name="connsiteX25" fmla="*/ 99110 w 126065"/>
                <a:gd name="connsiteY25" fmla="*/ 100791 h 113458"/>
                <a:gd name="connsiteX26" fmla="*/ 91672 w 126065"/>
                <a:gd name="connsiteY26" fmla="*/ 107851 h 113458"/>
                <a:gd name="connsiteX27" fmla="*/ 98732 w 126065"/>
                <a:gd name="connsiteY27" fmla="*/ 119575 h 113458"/>
                <a:gd name="connsiteX28" fmla="*/ 118020 w 126065"/>
                <a:gd name="connsiteY28" fmla="*/ 97640 h 113458"/>
                <a:gd name="connsiteX29" fmla="*/ 124323 w 126065"/>
                <a:gd name="connsiteY29" fmla="*/ 69023 h 1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065" h="113458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01F5A94A-200A-4E4F-B704-701539AC65BA}"/>
                </a:ext>
              </a:extLst>
            </p:cNvPr>
            <p:cNvSpPr/>
            <p:nvPr/>
          </p:nvSpPr>
          <p:spPr>
            <a:xfrm>
              <a:off x="6099030" y="2342170"/>
              <a:ext cx="327769" cy="567293"/>
            </a:xfrm>
            <a:custGeom>
              <a:avLst/>
              <a:gdLst>
                <a:gd name="connsiteX0" fmla="*/ 329656 w 327769"/>
                <a:gd name="connsiteY0" fmla="*/ 134875 h 567292"/>
                <a:gd name="connsiteX1" fmla="*/ 324613 w 327769"/>
                <a:gd name="connsiteY1" fmla="*/ 121008 h 567292"/>
                <a:gd name="connsiteX2" fmla="*/ 325874 w 327769"/>
                <a:gd name="connsiteY2" fmla="*/ 98316 h 567292"/>
                <a:gd name="connsiteX3" fmla="*/ 319571 w 327769"/>
                <a:gd name="connsiteY3" fmla="*/ 74364 h 567292"/>
                <a:gd name="connsiteX4" fmla="*/ 318310 w 327769"/>
                <a:gd name="connsiteY4" fmla="*/ 49151 h 567292"/>
                <a:gd name="connsiteX5" fmla="*/ 280490 w 327769"/>
                <a:gd name="connsiteY5" fmla="*/ 26459 h 567292"/>
                <a:gd name="connsiteX6" fmla="*/ 248974 w 327769"/>
                <a:gd name="connsiteY6" fmla="*/ 3767 h 567292"/>
                <a:gd name="connsiteX7" fmla="*/ 233847 w 327769"/>
                <a:gd name="connsiteY7" fmla="*/ 23938 h 567292"/>
                <a:gd name="connsiteX8" fmla="*/ 216198 w 327769"/>
                <a:gd name="connsiteY8" fmla="*/ 28980 h 567292"/>
                <a:gd name="connsiteX9" fmla="*/ 188463 w 327769"/>
                <a:gd name="connsiteY9" fmla="*/ 23938 h 567292"/>
                <a:gd name="connsiteX10" fmla="*/ 182160 w 327769"/>
                <a:gd name="connsiteY10" fmla="*/ 42847 h 567292"/>
                <a:gd name="connsiteX11" fmla="*/ 161989 w 327769"/>
                <a:gd name="connsiteY11" fmla="*/ 50411 h 567292"/>
                <a:gd name="connsiteX12" fmla="*/ 141819 w 327769"/>
                <a:gd name="connsiteY12" fmla="*/ 65539 h 567292"/>
                <a:gd name="connsiteX13" fmla="*/ 134255 w 327769"/>
                <a:gd name="connsiteY13" fmla="*/ 84449 h 567292"/>
                <a:gd name="connsiteX14" fmla="*/ 127952 w 327769"/>
                <a:gd name="connsiteY14" fmla="*/ 98316 h 567292"/>
                <a:gd name="connsiteX15" fmla="*/ 114085 w 327769"/>
                <a:gd name="connsiteY15" fmla="*/ 118486 h 567292"/>
                <a:gd name="connsiteX16" fmla="*/ 109042 w 327769"/>
                <a:gd name="connsiteY16" fmla="*/ 133614 h 567292"/>
                <a:gd name="connsiteX17" fmla="*/ 88872 w 327769"/>
                <a:gd name="connsiteY17" fmla="*/ 138657 h 567292"/>
                <a:gd name="connsiteX18" fmla="*/ 87611 w 327769"/>
                <a:gd name="connsiteY18" fmla="*/ 162609 h 567292"/>
                <a:gd name="connsiteX19" fmla="*/ 69962 w 327769"/>
                <a:gd name="connsiteY19" fmla="*/ 196647 h 567292"/>
                <a:gd name="connsiteX20" fmla="*/ 76265 w 327769"/>
                <a:gd name="connsiteY20" fmla="*/ 210514 h 567292"/>
                <a:gd name="connsiteX21" fmla="*/ 76265 w 327769"/>
                <a:gd name="connsiteY21" fmla="*/ 225642 h 567292"/>
                <a:gd name="connsiteX22" fmla="*/ 58616 w 327769"/>
                <a:gd name="connsiteY22" fmla="*/ 226902 h 567292"/>
                <a:gd name="connsiteX23" fmla="*/ 32143 w 327769"/>
                <a:gd name="connsiteY23" fmla="*/ 244551 h 567292"/>
                <a:gd name="connsiteX24" fmla="*/ 29621 w 327769"/>
                <a:gd name="connsiteY24" fmla="*/ 271025 h 567292"/>
                <a:gd name="connsiteX25" fmla="*/ 29621 w 327769"/>
                <a:gd name="connsiteY25" fmla="*/ 297499 h 567292"/>
                <a:gd name="connsiteX26" fmla="*/ 28360 w 327769"/>
                <a:gd name="connsiteY26" fmla="*/ 322712 h 567292"/>
                <a:gd name="connsiteX27" fmla="*/ 46010 w 327769"/>
                <a:gd name="connsiteY27" fmla="*/ 341622 h 567292"/>
                <a:gd name="connsiteX28" fmla="*/ 35924 w 327769"/>
                <a:gd name="connsiteY28" fmla="*/ 355489 h 567292"/>
                <a:gd name="connsiteX29" fmla="*/ 37185 w 327769"/>
                <a:gd name="connsiteY29" fmla="*/ 368095 h 567292"/>
                <a:gd name="connsiteX30" fmla="*/ 38446 w 327769"/>
                <a:gd name="connsiteY30" fmla="*/ 393308 h 567292"/>
                <a:gd name="connsiteX31" fmla="*/ 20797 w 327769"/>
                <a:gd name="connsiteY31" fmla="*/ 399611 h 567292"/>
                <a:gd name="connsiteX32" fmla="*/ 17015 w 327769"/>
                <a:gd name="connsiteY32" fmla="*/ 421042 h 567292"/>
                <a:gd name="connsiteX33" fmla="*/ 10711 w 327769"/>
                <a:gd name="connsiteY33" fmla="*/ 438692 h 567292"/>
                <a:gd name="connsiteX34" fmla="*/ 2391 w 327769"/>
                <a:gd name="connsiteY34" fmla="*/ 437557 h 567292"/>
                <a:gd name="connsiteX35" fmla="*/ 2391 w 327769"/>
                <a:gd name="connsiteY35" fmla="*/ 440078 h 567292"/>
                <a:gd name="connsiteX36" fmla="*/ 14115 w 327769"/>
                <a:gd name="connsiteY36" fmla="*/ 466804 h 567292"/>
                <a:gd name="connsiteX37" fmla="*/ 23570 w 327769"/>
                <a:gd name="connsiteY37" fmla="*/ 494286 h 567292"/>
                <a:gd name="connsiteX38" fmla="*/ 36933 w 327769"/>
                <a:gd name="connsiteY38" fmla="*/ 518239 h 567292"/>
                <a:gd name="connsiteX39" fmla="*/ 42480 w 327769"/>
                <a:gd name="connsiteY39" fmla="*/ 538283 h 567292"/>
                <a:gd name="connsiteX40" fmla="*/ 49918 w 327769"/>
                <a:gd name="connsiteY40" fmla="*/ 550385 h 567292"/>
                <a:gd name="connsiteX41" fmla="*/ 50296 w 327769"/>
                <a:gd name="connsiteY41" fmla="*/ 572699 h 567292"/>
                <a:gd name="connsiteX42" fmla="*/ 71097 w 327769"/>
                <a:gd name="connsiteY42" fmla="*/ 572321 h 567292"/>
                <a:gd name="connsiteX43" fmla="*/ 80930 w 327769"/>
                <a:gd name="connsiteY43" fmla="*/ 556562 h 567292"/>
                <a:gd name="connsiteX44" fmla="*/ 89124 w 327769"/>
                <a:gd name="connsiteY44" fmla="*/ 547990 h 567292"/>
                <a:gd name="connsiteX45" fmla="*/ 111059 w 327769"/>
                <a:gd name="connsiteY45" fmla="*/ 545973 h 567292"/>
                <a:gd name="connsiteX46" fmla="*/ 126313 w 327769"/>
                <a:gd name="connsiteY46" fmla="*/ 533871 h 567292"/>
                <a:gd name="connsiteX47" fmla="*/ 135768 w 327769"/>
                <a:gd name="connsiteY47" fmla="*/ 537779 h 567292"/>
                <a:gd name="connsiteX48" fmla="*/ 150644 w 327769"/>
                <a:gd name="connsiteY48" fmla="*/ 512692 h 567292"/>
                <a:gd name="connsiteX49" fmla="*/ 141189 w 327769"/>
                <a:gd name="connsiteY49" fmla="*/ 514205 h 567292"/>
                <a:gd name="connsiteX50" fmla="*/ 140811 w 327769"/>
                <a:gd name="connsiteY50" fmla="*/ 495799 h 567292"/>
                <a:gd name="connsiteX51" fmla="*/ 145097 w 327769"/>
                <a:gd name="connsiteY51" fmla="*/ 458106 h 567292"/>
                <a:gd name="connsiteX52" fmla="*/ 159972 w 327769"/>
                <a:gd name="connsiteY52" fmla="*/ 441969 h 567292"/>
                <a:gd name="connsiteX53" fmla="*/ 183925 w 327769"/>
                <a:gd name="connsiteY53" fmla="*/ 419656 h 567292"/>
                <a:gd name="connsiteX54" fmla="*/ 199557 w 327769"/>
                <a:gd name="connsiteY54" fmla="*/ 398099 h 567292"/>
                <a:gd name="connsiteX55" fmla="*/ 174470 w 327769"/>
                <a:gd name="connsiteY55" fmla="*/ 370238 h 567292"/>
                <a:gd name="connsiteX56" fmla="*/ 155686 w 327769"/>
                <a:gd name="connsiteY56" fmla="*/ 365196 h 567292"/>
                <a:gd name="connsiteX57" fmla="*/ 152535 w 327769"/>
                <a:gd name="connsiteY57" fmla="*/ 335318 h 567292"/>
                <a:gd name="connsiteX58" fmla="*/ 162368 w 327769"/>
                <a:gd name="connsiteY58" fmla="*/ 309475 h 567292"/>
                <a:gd name="connsiteX59" fmla="*/ 169427 w 327769"/>
                <a:gd name="connsiteY59" fmla="*/ 289052 h 567292"/>
                <a:gd name="connsiteX60" fmla="*/ 182034 w 327769"/>
                <a:gd name="connsiteY60" fmla="*/ 276950 h 567292"/>
                <a:gd name="connsiteX61" fmla="*/ 200439 w 327769"/>
                <a:gd name="connsiteY61" fmla="*/ 256149 h 567292"/>
                <a:gd name="connsiteX62" fmla="*/ 225526 w 327769"/>
                <a:gd name="connsiteY62" fmla="*/ 241652 h 567292"/>
                <a:gd name="connsiteX63" fmla="*/ 266371 w 327769"/>
                <a:gd name="connsiteY63" fmla="*/ 211018 h 567292"/>
                <a:gd name="connsiteX64" fmla="*/ 263598 w 327769"/>
                <a:gd name="connsiteY64" fmla="*/ 185553 h 567292"/>
                <a:gd name="connsiteX65" fmla="*/ 273809 w 327769"/>
                <a:gd name="connsiteY65" fmla="*/ 163996 h 567292"/>
                <a:gd name="connsiteX66" fmla="*/ 291080 w 327769"/>
                <a:gd name="connsiteY66" fmla="*/ 150255 h 567292"/>
                <a:gd name="connsiteX67" fmla="*/ 318941 w 327769"/>
                <a:gd name="connsiteY67" fmla="*/ 147481 h 567292"/>
                <a:gd name="connsiteX68" fmla="*/ 333312 w 327769"/>
                <a:gd name="connsiteY68" fmla="*/ 148112 h 567292"/>
                <a:gd name="connsiteX69" fmla="*/ 329656 w 327769"/>
                <a:gd name="connsiteY69" fmla="*/ 134875 h 567292"/>
                <a:gd name="connsiteX70" fmla="*/ 197035 w 327769"/>
                <a:gd name="connsiteY70" fmla="*/ 479915 h 567292"/>
                <a:gd name="connsiteX71" fmla="*/ 179008 w 327769"/>
                <a:gd name="connsiteY71" fmla="*/ 514457 h 567292"/>
                <a:gd name="connsiteX72" fmla="*/ 197035 w 327769"/>
                <a:gd name="connsiteY72" fmla="*/ 479915 h 56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7769" h="567292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0CA3FF8-C4FE-43F0-B6D6-8A1D534AD795}"/>
                </a:ext>
              </a:extLst>
            </p:cNvPr>
            <p:cNvSpPr/>
            <p:nvPr/>
          </p:nvSpPr>
          <p:spPr>
            <a:xfrm>
              <a:off x="6373865" y="2749553"/>
              <a:ext cx="163885" cy="75639"/>
            </a:xfrm>
            <a:custGeom>
              <a:avLst/>
              <a:gdLst>
                <a:gd name="connsiteX0" fmla="*/ 154790 w 163884"/>
                <a:gd name="connsiteY0" fmla="*/ 22484 h 75639"/>
                <a:gd name="connsiteX1" fmla="*/ 160211 w 163884"/>
                <a:gd name="connsiteY1" fmla="*/ 5087 h 75639"/>
                <a:gd name="connsiteX2" fmla="*/ 154412 w 163884"/>
                <a:gd name="connsiteY2" fmla="*/ 7860 h 75639"/>
                <a:gd name="connsiteX3" fmla="*/ 104238 w 163884"/>
                <a:gd name="connsiteY3" fmla="*/ 2818 h 75639"/>
                <a:gd name="connsiteX4" fmla="*/ 54821 w 163884"/>
                <a:gd name="connsiteY4" fmla="*/ 12651 h 75639"/>
                <a:gd name="connsiteX5" fmla="*/ 38684 w 163884"/>
                <a:gd name="connsiteY5" fmla="*/ 27905 h 75639"/>
                <a:gd name="connsiteX6" fmla="*/ 44231 w 163884"/>
                <a:gd name="connsiteY6" fmla="*/ 44797 h 75639"/>
                <a:gd name="connsiteX7" fmla="*/ 59989 w 163884"/>
                <a:gd name="connsiteY7" fmla="*/ 53748 h 75639"/>
                <a:gd name="connsiteX8" fmla="*/ 65410 w 163884"/>
                <a:gd name="connsiteY8" fmla="*/ 64338 h 75639"/>
                <a:gd name="connsiteX9" fmla="*/ 65032 w 163884"/>
                <a:gd name="connsiteY9" fmla="*/ 64842 h 75639"/>
                <a:gd name="connsiteX10" fmla="*/ 93649 w 163884"/>
                <a:gd name="connsiteY10" fmla="*/ 64338 h 75639"/>
                <a:gd name="connsiteX11" fmla="*/ 120375 w 163884"/>
                <a:gd name="connsiteY11" fmla="*/ 80096 h 75639"/>
                <a:gd name="connsiteX12" fmla="*/ 145714 w 163884"/>
                <a:gd name="connsiteY12" fmla="*/ 81735 h 75639"/>
                <a:gd name="connsiteX13" fmla="*/ 146722 w 163884"/>
                <a:gd name="connsiteY13" fmla="*/ 74423 h 75639"/>
                <a:gd name="connsiteX14" fmla="*/ 153782 w 163884"/>
                <a:gd name="connsiteY14" fmla="*/ 65598 h 75639"/>
                <a:gd name="connsiteX15" fmla="*/ 147857 w 163884"/>
                <a:gd name="connsiteY15" fmla="*/ 51479 h 75639"/>
                <a:gd name="connsiteX16" fmla="*/ 146092 w 163884"/>
                <a:gd name="connsiteY16" fmla="*/ 36225 h 75639"/>
                <a:gd name="connsiteX17" fmla="*/ 154790 w 163884"/>
                <a:gd name="connsiteY17" fmla="*/ 22484 h 75639"/>
                <a:gd name="connsiteX18" fmla="*/ 15867 w 163884"/>
                <a:gd name="connsiteY18" fmla="*/ 41646 h 75639"/>
                <a:gd name="connsiteX19" fmla="*/ 5277 w 163884"/>
                <a:gd name="connsiteY19" fmla="*/ 64842 h 75639"/>
                <a:gd name="connsiteX20" fmla="*/ 32760 w 163884"/>
                <a:gd name="connsiteY20" fmla="*/ 46815 h 75639"/>
                <a:gd name="connsiteX21" fmla="*/ 15867 w 163884"/>
                <a:gd name="connsiteY21" fmla="*/ 41646 h 75639"/>
                <a:gd name="connsiteX22" fmla="*/ 27717 w 163884"/>
                <a:gd name="connsiteY22" fmla="*/ 30174 h 75639"/>
                <a:gd name="connsiteX23" fmla="*/ 10824 w 163884"/>
                <a:gd name="connsiteY23" fmla="*/ 32191 h 75639"/>
                <a:gd name="connsiteX24" fmla="*/ 27717 w 163884"/>
                <a:gd name="connsiteY24" fmla="*/ 30174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884" h="75639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1B5AEA15-A097-4B87-94B3-9F0A19170BD6}"/>
                </a:ext>
              </a:extLst>
            </p:cNvPr>
            <p:cNvSpPr/>
            <p:nvPr/>
          </p:nvSpPr>
          <p:spPr>
            <a:xfrm>
              <a:off x="6678452" y="4438890"/>
              <a:ext cx="214311" cy="252130"/>
            </a:xfrm>
            <a:custGeom>
              <a:avLst/>
              <a:gdLst>
                <a:gd name="connsiteX0" fmla="*/ 191083 w 214310"/>
                <a:gd name="connsiteY0" fmla="*/ 61247 h 252130"/>
                <a:gd name="connsiteX1" fmla="*/ 203311 w 214310"/>
                <a:gd name="connsiteY1" fmla="*/ 42211 h 252130"/>
                <a:gd name="connsiteX2" fmla="*/ 215918 w 214310"/>
                <a:gd name="connsiteY2" fmla="*/ 23680 h 252130"/>
                <a:gd name="connsiteX3" fmla="*/ 202681 w 214310"/>
                <a:gd name="connsiteY3" fmla="*/ 27462 h 252130"/>
                <a:gd name="connsiteX4" fmla="*/ 189696 w 214310"/>
                <a:gd name="connsiteY4" fmla="*/ 22167 h 252130"/>
                <a:gd name="connsiteX5" fmla="*/ 166752 w 214310"/>
                <a:gd name="connsiteY5" fmla="*/ 26831 h 252130"/>
                <a:gd name="connsiteX6" fmla="*/ 149103 w 214310"/>
                <a:gd name="connsiteY6" fmla="*/ 40951 h 252130"/>
                <a:gd name="connsiteX7" fmla="*/ 118470 w 214310"/>
                <a:gd name="connsiteY7" fmla="*/ 35656 h 252130"/>
                <a:gd name="connsiteX8" fmla="*/ 87836 w 214310"/>
                <a:gd name="connsiteY8" fmla="*/ 18007 h 252130"/>
                <a:gd name="connsiteX9" fmla="*/ 60732 w 214310"/>
                <a:gd name="connsiteY9" fmla="*/ 12712 h 252130"/>
                <a:gd name="connsiteX10" fmla="*/ 45478 w 214310"/>
                <a:gd name="connsiteY10" fmla="*/ 5022 h 252130"/>
                <a:gd name="connsiteX11" fmla="*/ 29593 w 214310"/>
                <a:gd name="connsiteY11" fmla="*/ 3257 h 252130"/>
                <a:gd name="connsiteX12" fmla="*/ 8415 w 214310"/>
                <a:gd name="connsiteY12" fmla="*/ 17376 h 252130"/>
                <a:gd name="connsiteX13" fmla="*/ 5011 w 214310"/>
                <a:gd name="connsiteY13" fmla="*/ 21663 h 252130"/>
                <a:gd name="connsiteX14" fmla="*/ 17113 w 214310"/>
                <a:gd name="connsiteY14" fmla="*/ 32630 h 252130"/>
                <a:gd name="connsiteX15" fmla="*/ 19760 w 214310"/>
                <a:gd name="connsiteY15" fmla="*/ 51666 h 252130"/>
                <a:gd name="connsiteX16" fmla="*/ 30602 w 214310"/>
                <a:gd name="connsiteY16" fmla="*/ 61121 h 252130"/>
                <a:gd name="connsiteX17" fmla="*/ 29215 w 214310"/>
                <a:gd name="connsiteY17" fmla="*/ 82804 h 252130"/>
                <a:gd name="connsiteX18" fmla="*/ 11566 w 214310"/>
                <a:gd name="connsiteY18" fmla="*/ 114068 h 252130"/>
                <a:gd name="connsiteX19" fmla="*/ 3750 w 214310"/>
                <a:gd name="connsiteY19" fmla="*/ 130583 h 252130"/>
                <a:gd name="connsiteX20" fmla="*/ 21273 w 214310"/>
                <a:gd name="connsiteY20" fmla="*/ 140290 h 252130"/>
                <a:gd name="connsiteX21" fmla="*/ 2490 w 214310"/>
                <a:gd name="connsiteY21" fmla="*/ 157309 h 252130"/>
                <a:gd name="connsiteX22" fmla="*/ 2364 w 214310"/>
                <a:gd name="connsiteY22" fmla="*/ 159956 h 252130"/>
                <a:gd name="connsiteX23" fmla="*/ 102585 w 214310"/>
                <a:gd name="connsiteY23" fmla="*/ 213155 h 252130"/>
                <a:gd name="connsiteX24" fmla="*/ 101199 w 214310"/>
                <a:gd name="connsiteY24" fmla="*/ 229418 h 252130"/>
                <a:gd name="connsiteX25" fmla="*/ 145700 w 214310"/>
                <a:gd name="connsiteY25" fmla="*/ 261060 h 252130"/>
                <a:gd name="connsiteX26" fmla="*/ 171669 w 214310"/>
                <a:gd name="connsiteY26" fmla="*/ 203322 h 252130"/>
                <a:gd name="connsiteX27" fmla="*/ 188562 w 214310"/>
                <a:gd name="connsiteY27" fmla="*/ 189581 h 252130"/>
                <a:gd name="connsiteX28" fmla="*/ 203059 w 214310"/>
                <a:gd name="connsiteY28" fmla="*/ 180126 h 252130"/>
                <a:gd name="connsiteX29" fmla="*/ 205328 w 214310"/>
                <a:gd name="connsiteY29" fmla="*/ 176849 h 252130"/>
                <a:gd name="connsiteX30" fmla="*/ 192218 w 214310"/>
                <a:gd name="connsiteY30" fmla="*/ 156048 h 252130"/>
                <a:gd name="connsiteX31" fmla="*/ 191083 w 214310"/>
                <a:gd name="connsiteY31" fmla="*/ 61247 h 2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310" h="25213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FD10889-A248-4379-9CD6-85086BCAC26A}"/>
                </a:ext>
              </a:extLst>
            </p:cNvPr>
            <p:cNvSpPr/>
            <p:nvPr/>
          </p:nvSpPr>
          <p:spPr>
            <a:xfrm>
              <a:off x="6561842" y="4458315"/>
              <a:ext cx="138672" cy="151278"/>
            </a:xfrm>
            <a:custGeom>
              <a:avLst/>
              <a:gdLst>
                <a:gd name="connsiteX0" fmla="*/ 136497 w 138671"/>
                <a:gd name="connsiteY0" fmla="*/ 32367 h 151278"/>
                <a:gd name="connsiteX1" fmla="*/ 133849 w 138671"/>
                <a:gd name="connsiteY1" fmla="*/ 13331 h 151278"/>
                <a:gd name="connsiteX2" fmla="*/ 121747 w 138671"/>
                <a:gd name="connsiteY2" fmla="*/ 2364 h 151278"/>
                <a:gd name="connsiteX3" fmla="*/ 112796 w 138671"/>
                <a:gd name="connsiteY3" fmla="*/ 10936 h 151278"/>
                <a:gd name="connsiteX4" fmla="*/ 96282 w 138671"/>
                <a:gd name="connsiteY4" fmla="*/ 12071 h 151278"/>
                <a:gd name="connsiteX5" fmla="*/ 76868 w 138671"/>
                <a:gd name="connsiteY5" fmla="*/ 18500 h 151278"/>
                <a:gd name="connsiteX6" fmla="*/ 60353 w 138671"/>
                <a:gd name="connsiteY6" fmla="*/ 12575 h 151278"/>
                <a:gd name="connsiteX7" fmla="*/ 40309 w 138671"/>
                <a:gd name="connsiteY7" fmla="*/ 18500 h 151278"/>
                <a:gd name="connsiteX8" fmla="*/ 37914 w 138671"/>
                <a:gd name="connsiteY8" fmla="*/ 41444 h 151278"/>
                <a:gd name="connsiteX9" fmla="*/ 46738 w 138671"/>
                <a:gd name="connsiteY9" fmla="*/ 54428 h 151278"/>
                <a:gd name="connsiteX10" fmla="*/ 39048 w 138671"/>
                <a:gd name="connsiteY10" fmla="*/ 67917 h 151278"/>
                <a:gd name="connsiteX11" fmla="*/ 27829 w 138671"/>
                <a:gd name="connsiteY11" fmla="*/ 75607 h 151278"/>
                <a:gd name="connsiteX12" fmla="*/ 17869 w 138671"/>
                <a:gd name="connsiteY12" fmla="*/ 90357 h 151278"/>
                <a:gd name="connsiteX13" fmla="*/ 11440 w 138671"/>
                <a:gd name="connsiteY13" fmla="*/ 109141 h 151278"/>
                <a:gd name="connsiteX14" fmla="*/ 6776 w 138671"/>
                <a:gd name="connsiteY14" fmla="*/ 132085 h 151278"/>
                <a:gd name="connsiteX15" fmla="*/ 2364 w 138671"/>
                <a:gd name="connsiteY15" fmla="*/ 151372 h 151278"/>
                <a:gd name="connsiteX16" fmla="*/ 15600 w 138671"/>
                <a:gd name="connsiteY16" fmla="*/ 149103 h 151278"/>
                <a:gd name="connsiteX17" fmla="*/ 42704 w 138671"/>
                <a:gd name="connsiteY17" fmla="*/ 141035 h 151278"/>
                <a:gd name="connsiteX18" fmla="*/ 64892 w 138671"/>
                <a:gd name="connsiteY18" fmla="*/ 139270 h 151278"/>
                <a:gd name="connsiteX19" fmla="*/ 85062 w 138671"/>
                <a:gd name="connsiteY19" fmla="*/ 110527 h 151278"/>
                <a:gd name="connsiteX20" fmla="*/ 120487 w 138671"/>
                <a:gd name="connsiteY20" fmla="*/ 111410 h 151278"/>
                <a:gd name="connsiteX21" fmla="*/ 128303 w 138671"/>
                <a:gd name="connsiteY21" fmla="*/ 94895 h 151278"/>
                <a:gd name="connsiteX22" fmla="*/ 145952 w 138671"/>
                <a:gd name="connsiteY22" fmla="*/ 63631 h 151278"/>
                <a:gd name="connsiteX23" fmla="*/ 147339 w 138671"/>
                <a:gd name="connsiteY23" fmla="*/ 41948 h 151278"/>
                <a:gd name="connsiteX24" fmla="*/ 136497 w 138671"/>
                <a:gd name="connsiteY24" fmla="*/ 32367 h 1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8671" h="151278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47B12E6D-BD65-44C3-AD24-CE3804B1C1A2}"/>
                </a:ext>
              </a:extLst>
            </p:cNvPr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>
                <a:gd name="connsiteX0" fmla="*/ 459224 w 453834"/>
                <a:gd name="connsiteY0" fmla="*/ 156541 h 277343"/>
                <a:gd name="connsiteX1" fmla="*/ 422539 w 453834"/>
                <a:gd name="connsiteY1" fmla="*/ 139775 h 277343"/>
                <a:gd name="connsiteX2" fmla="*/ 401612 w 453834"/>
                <a:gd name="connsiteY2" fmla="*/ 140783 h 277343"/>
                <a:gd name="connsiteX3" fmla="*/ 376399 w 453834"/>
                <a:gd name="connsiteY3" fmla="*/ 133471 h 277343"/>
                <a:gd name="connsiteX4" fmla="*/ 349169 w 453834"/>
                <a:gd name="connsiteY4" fmla="*/ 154398 h 277343"/>
                <a:gd name="connsiteX5" fmla="*/ 336562 w 453834"/>
                <a:gd name="connsiteY5" fmla="*/ 158558 h 277343"/>
                <a:gd name="connsiteX6" fmla="*/ 314627 w 453834"/>
                <a:gd name="connsiteY6" fmla="*/ 144943 h 277343"/>
                <a:gd name="connsiteX7" fmla="*/ 291557 w 453834"/>
                <a:gd name="connsiteY7" fmla="*/ 138640 h 277343"/>
                <a:gd name="connsiteX8" fmla="*/ 276934 w 453834"/>
                <a:gd name="connsiteY8" fmla="*/ 111410 h 277343"/>
                <a:gd name="connsiteX9" fmla="*/ 270630 w 453834"/>
                <a:gd name="connsiteY9" fmla="*/ 86323 h 277343"/>
                <a:gd name="connsiteX10" fmla="*/ 249704 w 453834"/>
                <a:gd name="connsiteY10" fmla="*/ 70565 h 277343"/>
                <a:gd name="connsiteX11" fmla="*/ 196252 w 453834"/>
                <a:gd name="connsiteY11" fmla="*/ 68422 h 277343"/>
                <a:gd name="connsiteX12" fmla="*/ 161710 w 453834"/>
                <a:gd name="connsiteY12" fmla="*/ 70565 h 277343"/>
                <a:gd name="connsiteX13" fmla="*/ 130698 w 453834"/>
                <a:gd name="connsiteY13" fmla="*/ 36653 h 277343"/>
                <a:gd name="connsiteX14" fmla="*/ 122882 w 453834"/>
                <a:gd name="connsiteY14" fmla="*/ 48125 h 277343"/>
                <a:gd name="connsiteX15" fmla="*/ 90735 w 453834"/>
                <a:gd name="connsiteY15" fmla="*/ 42578 h 277343"/>
                <a:gd name="connsiteX16" fmla="*/ 87584 w 453834"/>
                <a:gd name="connsiteY16" fmla="*/ 4885 h 277343"/>
                <a:gd name="connsiteX17" fmla="*/ 76616 w 453834"/>
                <a:gd name="connsiteY17" fmla="*/ 43335 h 277343"/>
                <a:gd name="connsiteX18" fmla="*/ 72834 w 453834"/>
                <a:gd name="connsiteY18" fmla="*/ 2364 h 277343"/>
                <a:gd name="connsiteX19" fmla="*/ 5768 w 453834"/>
                <a:gd name="connsiteY19" fmla="*/ 20265 h 277343"/>
                <a:gd name="connsiteX20" fmla="*/ 2616 w 453834"/>
                <a:gd name="connsiteY20" fmla="*/ 137631 h 277343"/>
                <a:gd name="connsiteX21" fmla="*/ 2364 w 453834"/>
                <a:gd name="connsiteY21" fmla="*/ 137884 h 277343"/>
                <a:gd name="connsiteX22" fmla="*/ 21021 w 453834"/>
                <a:gd name="connsiteY22" fmla="*/ 142296 h 277343"/>
                <a:gd name="connsiteX23" fmla="*/ 30476 w 453834"/>
                <a:gd name="connsiteY23" fmla="*/ 129689 h 277343"/>
                <a:gd name="connsiteX24" fmla="*/ 49386 w 453834"/>
                <a:gd name="connsiteY24" fmla="*/ 115570 h 277343"/>
                <a:gd name="connsiteX25" fmla="*/ 58841 w 453834"/>
                <a:gd name="connsiteY25" fmla="*/ 105359 h 277343"/>
                <a:gd name="connsiteX26" fmla="*/ 69809 w 453834"/>
                <a:gd name="connsiteY26" fmla="*/ 99938 h 277343"/>
                <a:gd name="connsiteX27" fmla="*/ 88718 w 453834"/>
                <a:gd name="connsiteY27" fmla="*/ 104602 h 277343"/>
                <a:gd name="connsiteX28" fmla="*/ 109141 w 453834"/>
                <a:gd name="connsiteY28" fmla="*/ 111662 h 277343"/>
                <a:gd name="connsiteX29" fmla="*/ 118596 w 453834"/>
                <a:gd name="connsiteY29" fmla="*/ 139901 h 277343"/>
                <a:gd name="connsiteX30" fmla="*/ 157802 w 453834"/>
                <a:gd name="connsiteY30" fmla="*/ 144565 h 277343"/>
                <a:gd name="connsiteX31" fmla="*/ 168770 w 453834"/>
                <a:gd name="connsiteY31" fmla="*/ 161836 h 277343"/>
                <a:gd name="connsiteX32" fmla="*/ 180494 w 453834"/>
                <a:gd name="connsiteY32" fmla="*/ 183771 h 277343"/>
                <a:gd name="connsiteX33" fmla="*/ 207219 w 453834"/>
                <a:gd name="connsiteY33" fmla="*/ 203437 h 277343"/>
                <a:gd name="connsiteX34" fmla="*/ 237854 w 453834"/>
                <a:gd name="connsiteY34" fmla="*/ 221465 h 277343"/>
                <a:gd name="connsiteX35" fmla="*/ 265336 w 453834"/>
                <a:gd name="connsiteY35" fmla="*/ 239492 h 277343"/>
                <a:gd name="connsiteX36" fmla="*/ 288910 w 453834"/>
                <a:gd name="connsiteY36" fmla="*/ 247308 h 277343"/>
                <a:gd name="connsiteX37" fmla="*/ 290927 w 453834"/>
                <a:gd name="connsiteY37" fmla="*/ 264831 h 277343"/>
                <a:gd name="connsiteX38" fmla="*/ 293196 w 453834"/>
                <a:gd name="connsiteY38" fmla="*/ 264327 h 277343"/>
                <a:gd name="connsiteX39" fmla="*/ 315257 w 453834"/>
                <a:gd name="connsiteY39" fmla="*/ 271639 h 277343"/>
                <a:gd name="connsiteX40" fmla="*/ 325847 w 453834"/>
                <a:gd name="connsiteY40" fmla="*/ 276555 h 277343"/>
                <a:gd name="connsiteX41" fmla="*/ 336815 w 453834"/>
                <a:gd name="connsiteY41" fmla="*/ 248821 h 277343"/>
                <a:gd name="connsiteX42" fmla="*/ 333663 w 453834"/>
                <a:gd name="connsiteY42" fmla="*/ 225247 h 277343"/>
                <a:gd name="connsiteX43" fmla="*/ 317148 w 453834"/>
                <a:gd name="connsiteY43" fmla="*/ 204824 h 277343"/>
                <a:gd name="connsiteX44" fmla="*/ 342235 w 453834"/>
                <a:gd name="connsiteY44" fmla="*/ 195369 h 277343"/>
                <a:gd name="connsiteX45" fmla="*/ 350808 w 453834"/>
                <a:gd name="connsiteY45" fmla="*/ 180494 h 277343"/>
                <a:gd name="connsiteX46" fmla="*/ 363414 w 453834"/>
                <a:gd name="connsiteY46" fmla="*/ 166374 h 277343"/>
                <a:gd name="connsiteX47" fmla="*/ 383837 w 453834"/>
                <a:gd name="connsiteY47" fmla="*/ 161710 h 277343"/>
                <a:gd name="connsiteX48" fmla="*/ 401864 w 453834"/>
                <a:gd name="connsiteY48" fmla="*/ 157802 h 277343"/>
                <a:gd name="connsiteX49" fmla="*/ 392535 w 453834"/>
                <a:gd name="connsiteY49" fmla="*/ 179611 h 277343"/>
                <a:gd name="connsiteX50" fmla="*/ 423169 w 453834"/>
                <a:gd name="connsiteY50" fmla="*/ 174190 h 277343"/>
                <a:gd name="connsiteX51" fmla="*/ 448256 w 453834"/>
                <a:gd name="connsiteY51" fmla="*/ 170030 h 277343"/>
                <a:gd name="connsiteX52" fmla="*/ 459224 w 453834"/>
                <a:gd name="connsiteY52" fmla="*/ 156541 h 27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3834" h="277343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DDE2C1F-B8AA-455D-8713-43C72482FAE0}"/>
                </a:ext>
              </a:extLst>
            </p:cNvPr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>
                <a:gd name="connsiteX0" fmla="*/ 664928 w 680751"/>
                <a:gd name="connsiteY0" fmla="*/ 582162 h 1084159"/>
                <a:gd name="connsiteX1" fmla="*/ 653204 w 680751"/>
                <a:gd name="connsiteY1" fmla="*/ 581028 h 1084159"/>
                <a:gd name="connsiteX2" fmla="*/ 635933 w 680751"/>
                <a:gd name="connsiteY2" fmla="*/ 567665 h 1084159"/>
                <a:gd name="connsiteX3" fmla="*/ 649296 w 680751"/>
                <a:gd name="connsiteY3" fmla="*/ 568799 h 1084159"/>
                <a:gd name="connsiteX4" fmla="*/ 666945 w 680751"/>
                <a:gd name="connsiteY4" fmla="*/ 563379 h 1084159"/>
                <a:gd name="connsiteX5" fmla="*/ 684973 w 680751"/>
                <a:gd name="connsiteY5" fmla="*/ 556319 h 1084159"/>
                <a:gd name="connsiteX6" fmla="*/ 671231 w 680751"/>
                <a:gd name="connsiteY6" fmla="*/ 542956 h 1084159"/>
                <a:gd name="connsiteX7" fmla="*/ 651187 w 680751"/>
                <a:gd name="connsiteY7" fmla="*/ 536275 h 1084159"/>
                <a:gd name="connsiteX8" fmla="*/ 637068 w 680751"/>
                <a:gd name="connsiteY8" fmla="*/ 529593 h 1084159"/>
                <a:gd name="connsiteX9" fmla="*/ 616267 w 680751"/>
                <a:gd name="connsiteY9" fmla="*/ 543712 h 1084159"/>
                <a:gd name="connsiteX10" fmla="*/ 609964 w 680751"/>
                <a:gd name="connsiteY10" fmla="*/ 546108 h 1084159"/>
                <a:gd name="connsiteX11" fmla="*/ 613115 w 680751"/>
                <a:gd name="connsiteY11" fmla="*/ 531232 h 1084159"/>
                <a:gd name="connsiteX12" fmla="*/ 602148 w 680751"/>
                <a:gd name="connsiteY12" fmla="*/ 516356 h 1084159"/>
                <a:gd name="connsiteX13" fmla="*/ 585633 w 680751"/>
                <a:gd name="connsiteY13" fmla="*/ 531232 h 1084159"/>
                <a:gd name="connsiteX14" fmla="*/ 569875 w 680751"/>
                <a:gd name="connsiteY14" fmla="*/ 552033 h 1084159"/>
                <a:gd name="connsiteX15" fmla="*/ 570253 w 680751"/>
                <a:gd name="connsiteY15" fmla="*/ 529719 h 1084159"/>
                <a:gd name="connsiteX16" fmla="*/ 553361 w 680751"/>
                <a:gd name="connsiteY16" fmla="*/ 538796 h 1084159"/>
                <a:gd name="connsiteX17" fmla="*/ 527895 w 680751"/>
                <a:gd name="connsiteY17" fmla="*/ 563883 h 1084159"/>
                <a:gd name="connsiteX18" fmla="*/ 532560 w 680751"/>
                <a:gd name="connsiteY18" fmla="*/ 546990 h 1084159"/>
                <a:gd name="connsiteX19" fmla="*/ 549831 w 680751"/>
                <a:gd name="connsiteY19" fmla="*/ 526567 h 1084159"/>
                <a:gd name="connsiteX20" fmla="*/ 546679 w 680751"/>
                <a:gd name="connsiteY20" fmla="*/ 516356 h 1084159"/>
                <a:gd name="connsiteX21" fmla="*/ 532181 w 680751"/>
                <a:gd name="connsiteY21" fmla="*/ 528080 h 1084159"/>
                <a:gd name="connsiteX22" fmla="*/ 513398 w 680751"/>
                <a:gd name="connsiteY22" fmla="*/ 525685 h 1084159"/>
                <a:gd name="connsiteX23" fmla="*/ 508734 w 680751"/>
                <a:gd name="connsiteY23" fmla="*/ 535896 h 1084159"/>
                <a:gd name="connsiteX24" fmla="*/ 502808 w 680751"/>
                <a:gd name="connsiteY24" fmla="*/ 539804 h 1084159"/>
                <a:gd name="connsiteX25" fmla="*/ 484403 w 680751"/>
                <a:gd name="connsiteY25" fmla="*/ 546108 h 1084159"/>
                <a:gd name="connsiteX26" fmla="*/ 478100 w 680751"/>
                <a:gd name="connsiteY26" fmla="*/ 556319 h 1084159"/>
                <a:gd name="connsiteX27" fmla="*/ 475326 w 680751"/>
                <a:gd name="connsiteY27" fmla="*/ 571573 h 1084159"/>
                <a:gd name="connsiteX28" fmla="*/ 465493 w 680751"/>
                <a:gd name="connsiteY28" fmla="*/ 554302 h 1084159"/>
                <a:gd name="connsiteX29" fmla="*/ 470914 w 680751"/>
                <a:gd name="connsiteY29" fmla="*/ 544091 h 1084159"/>
                <a:gd name="connsiteX30" fmla="*/ 485033 w 680751"/>
                <a:gd name="connsiteY30" fmla="*/ 530349 h 1084159"/>
                <a:gd name="connsiteX31" fmla="*/ 475578 w 680751"/>
                <a:gd name="connsiteY31" fmla="*/ 532745 h 1084159"/>
                <a:gd name="connsiteX32" fmla="*/ 454021 w 680751"/>
                <a:gd name="connsiteY32" fmla="*/ 537031 h 1084159"/>
                <a:gd name="connsiteX33" fmla="*/ 455534 w 680751"/>
                <a:gd name="connsiteY33" fmla="*/ 554680 h 1084159"/>
                <a:gd name="connsiteX34" fmla="*/ 448096 w 680751"/>
                <a:gd name="connsiteY34" fmla="*/ 560227 h 1084159"/>
                <a:gd name="connsiteX35" fmla="*/ 428052 w 680751"/>
                <a:gd name="connsiteY35" fmla="*/ 560605 h 1084159"/>
                <a:gd name="connsiteX36" fmla="*/ 442928 w 680751"/>
                <a:gd name="connsiteY36" fmla="*/ 573968 h 1084159"/>
                <a:gd name="connsiteX37" fmla="*/ 430321 w 680751"/>
                <a:gd name="connsiteY37" fmla="*/ 572455 h 1084159"/>
                <a:gd name="connsiteX38" fmla="*/ 416202 w 680751"/>
                <a:gd name="connsiteY38" fmla="*/ 563757 h 1084159"/>
                <a:gd name="connsiteX39" fmla="*/ 407629 w 680751"/>
                <a:gd name="connsiteY39" fmla="*/ 568799 h 1084159"/>
                <a:gd name="connsiteX40" fmla="*/ 413933 w 680751"/>
                <a:gd name="connsiteY40" fmla="*/ 586070 h 1084159"/>
                <a:gd name="connsiteX41" fmla="*/ 404856 w 680751"/>
                <a:gd name="connsiteY41" fmla="*/ 580523 h 1084159"/>
                <a:gd name="connsiteX42" fmla="*/ 389980 w 680751"/>
                <a:gd name="connsiteY42" fmla="*/ 579389 h 1084159"/>
                <a:gd name="connsiteX43" fmla="*/ 387963 w 680751"/>
                <a:gd name="connsiteY43" fmla="*/ 564135 h 1084159"/>
                <a:gd name="connsiteX44" fmla="*/ 369558 w 680751"/>
                <a:gd name="connsiteY44" fmla="*/ 565774 h 1084159"/>
                <a:gd name="connsiteX45" fmla="*/ 362120 w 680751"/>
                <a:gd name="connsiteY45" fmla="*/ 573212 h 1084159"/>
                <a:gd name="connsiteX46" fmla="*/ 359725 w 680751"/>
                <a:gd name="connsiteY46" fmla="*/ 585314 h 1084159"/>
                <a:gd name="connsiteX47" fmla="*/ 351152 w 680751"/>
                <a:gd name="connsiteY47" fmla="*/ 591617 h 1084159"/>
                <a:gd name="connsiteX48" fmla="*/ 341697 w 680751"/>
                <a:gd name="connsiteY48" fmla="*/ 592752 h 1084159"/>
                <a:gd name="connsiteX49" fmla="*/ 323670 w 680751"/>
                <a:gd name="connsiteY49" fmla="*/ 595147 h 1084159"/>
                <a:gd name="connsiteX50" fmla="*/ 309929 w 680751"/>
                <a:gd name="connsiteY50" fmla="*/ 613174 h 1084159"/>
                <a:gd name="connsiteX51" fmla="*/ 326822 w 680751"/>
                <a:gd name="connsiteY51" fmla="*/ 612040 h 1084159"/>
                <a:gd name="connsiteX52" fmla="*/ 330352 w 680751"/>
                <a:gd name="connsiteY52" fmla="*/ 621494 h 1084159"/>
                <a:gd name="connsiteX53" fmla="*/ 327956 w 680751"/>
                <a:gd name="connsiteY53" fmla="*/ 628554 h 1084159"/>
                <a:gd name="connsiteX54" fmla="*/ 314215 w 680751"/>
                <a:gd name="connsiteY54" fmla="*/ 630067 h 1084159"/>
                <a:gd name="connsiteX55" fmla="*/ 302491 w 680751"/>
                <a:gd name="connsiteY55" fmla="*/ 623007 h 1084159"/>
                <a:gd name="connsiteX56" fmla="*/ 287994 w 680751"/>
                <a:gd name="connsiteY56" fmla="*/ 630067 h 1084159"/>
                <a:gd name="connsiteX57" fmla="*/ 294297 w 680751"/>
                <a:gd name="connsiteY57" fmla="*/ 608132 h 1084159"/>
                <a:gd name="connsiteX58" fmla="*/ 278665 w 680751"/>
                <a:gd name="connsiteY58" fmla="*/ 620738 h 1084159"/>
                <a:gd name="connsiteX59" fmla="*/ 261772 w 680751"/>
                <a:gd name="connsiteY59" fmla="*/ 633723 h 1084159"/>
                <a:gd name="connsiteX60" fmla="*/ 250426 w 680751"/>
                <a:gd name="connsiteY60" fmla="*/ 647842 h 1084159"/>
                <a:gd name="connsiteX61" fmla="*/ 217901 w 680751"/>
                <a:gd name="connsiteY61" fmla="*/ 665869 h 1084159"/>
                <a:gd name="connsiteX62" fmla="*/ 226978 w 680751"/>
                <a:gd name="connsiteY62" fmla="*/ 666626 h 1084159"/>
                <a:gd name="connsiteX63" fmla="*/ 246644 w 680751"/>
                <a:gd name="connsiteY63" fmla="*/ 656793 h 1084159"/>
                <a:gd name="connsiteX64" fmla="*/ 272488 w 680751"/>
                <a:gd name="connsiteY64" fmla="*/ 647338 h 1084159"/>
                <a:gd name="connsiteX65" fmla="*/ 288120 w 680751"/>
                <a:gd name="connsiteY65" fmla="*/ 644943 h 1084159"/>
                <a:gd name="connsiteX66" fmla="*/ 304634 w 680751"/>
                <a:gd name="connsiteY66" fmla="*/ 643808 h 1084159"/>
                <a:gd name="connsiteX67" fmla="*/ 302239 w 680751"/>
                <a:gd name="connsiteY67" fmla="*/ 657927 h 1084159"/>
                <a:gd name="connsiteX68" fmla="*/ 294801 w 680751"/>
                <a:gd name="connsiteY68" fmla="*/ 662213 h 1084159"/>
                <a:gd name="connsiteX69" fmla="*/ 284212 w 680751"/>
                <a:gd name="connsiteY69" fmla="*/ 657045 h 1084159"/>
                <a:gd name="connsiteX70" fmla="*/ 271605 w 680751"/>
                <a:gd name="connsiteY70" fmla="*/ 668013 h 1084159"/>
                <a:gd name="connsiteX71" fmla="*/ 261016 w 680751"/>
                <a:gd name="connsiteY71" fmla="*/ 687300 h 1084159"/>
                <a:gd name="connsiteX72" fmla="*/ 251183 w 680751"/>
                <a:gd name="connsiteY72" fmla="*/ 695495 h 1084159"/>
                <a:gd name="connsiteX73" fmla="*/ 226852 w 680751"/>
                <a:gd name="connsiteY73" fmla="*/ 728776 h 1084159"/>
                <a:gd name="connsiteX74" fmla="*/ 222566 w 680751"/>
                <a:gd name="connsiteY74" fmla="*/ 748442 h 1084159"/>
                <a:gd name="connsiteX75" fmla="*/ 201765 w 680751"/>
                <a:gd name="connsiteY75" fmla="*/ 751972 h 1084159"/>
                <a:gd name="connsiteX76" fmla="*/ 198235 w 680751"/>
                <a:gd name="connsiteY76" fmla="*/ 776302 h 1084159"/>
                <a:gd name="connsiteX77" fmla="*/ 198235 w 680751"/>
                <a:gd name="connsiteY77" fmla="*/ 794330 h 1084159"/>
                <a:gd name="connsiteX78" fmla="*/ 181721 w 680751"/>
                <a:gd name="connsiteY78" fmla="*/ 796725 h 1084159"/>
                <a:gd name="connsiteX79" fmla="*/ 163315 w 680751"/>
                <a:gd name="connsiteY79" fmla="*/ 802650 h 1084159"/>
                <a:gd name="connsiteX80" fmla="*/ 178191 w 680751"/>
                <a:gd name="connsiteY80" fmla="*/ 819164 h 1084159"/>
                <a:gd name="connsiteX81" fmla="*/ 169997 w 680751"/>
                <a:gd name="connsiteY81" fmla="*/ 822694 h 1084159"/>
                <a:gd name="connsiteX82" fmla="*/ 146423 w 680751"/>
                <a:gd name="connsiteY82" fmla="*/ 832149 h 1084159"/>
                <a:gd name="connsiteX83" fmla="*/ 129908 w 680751"/>
                <a:gd name="connsiteY83" fmla="*/ 849042 h 1084159"/>
                <a:gd name="connsiteX84" fmla="*/ 116923 w 680751"/>
                <a:gd name="connsiteY84" fmla="*/ 869086 h 1084159"/>
                <a:gd name="connsiteX85" fmla="*/ 102426 w 680751"/>
                <a:gd name="connsiteY85" fmla="*/ 857740 h 1084159"/>
                <a:gd name="connsiteX86" fmla="*/ 99274 w 680751"/>
                <a:gd name="connsiteY86" fmla="*/ 872616 h 1084159"/>
                <a:gd name="connsiteX87" fmla="*/ 84777 w 680751"/>
                <a:gd name="connsiteY87" fmla="*/ 881693 h 1084159"/>
                <a:gd name="connsiteX88" fmla="*/ 59312 w 680751"/>
                <a:gd name="connsiteY88" fmla="*/ 891148 h 1084159"/>
                <a:gd name="connsiteX89" fmla="*/ 73431 w 680751"/>
                <a:gd name="connsiteY89" fmla="*/ 901737 h 1084159"/>
                <a:gd name="connsiteX90" fmla="*/ 50739 w 680751"/>
                <a:gd name="connsiteY90" fmla="*/ 902115 h 1084159"/>
                <a:gd name="connsiteX91" fmla="*/ 36620 w 680751"/>
                <a:gd name="connsiteY91" fmla="*/ 911570 h 1084159"/>
                <a:gd name="connsiteX92" fmla="*/ 24518 w 680751"/>
                <a:gd name="connsiteY92" fmla="*/ 923798 h 1084159"/>
                <a:gd name="connsiteX93" fmla="*/ 14685 w 680751"/>
                <a:gd name="connsiteY93" fmla="*/ 926572 h 1084159"/>
                <a:gd name="connsiteX94" fmla="*/ 2582 w 680751"/>
                <a:gd name="connsiteY94" fmla="*/ 938296 h 1084159"/>
                <a:gd name="connsiteX95" fmla="*/ 12794 w 680751"/>
                <a:gd name="connsiteY95" fmla="*/ 951659 h 1084159"/>
                <a:gd name="connsiteX96" fmla="*/ 9642 w 680751"/>
                <a:gd name="connsiteY96" fmla="*/ 961492 h 1084159"/>
                <a:gd name="connsiteX97" fmla="*/ 6869 w 680751"/>
                <a:gd name="connsiteY97" fmla="*/ 971325 h 1084159"/>
                <a:gd name="connsiteX98" fmla="*/ 6869 w 680751"/>
                <a:gd name="connsiteY98" fmla="*/ 983931 h 1084159"/>
                <a:gd name="connsiteX99" fmla="*/ 4852 w 680751"/>
                <a:gd name="connsiteY99" fmla="*/ 1000068 h 1084159"/>
                <a:gd name="connsiteX100" fmla="*/ 18593 w 680751"/>
                <a:gd name="connsiteY100" fmla="*/ 1004354 h 1084159"/>
                <a:gd name="connsiteX101" fmla="*/ 37376 w 680751"/>
                <a:gd name="connsiteY101" fmla="*/ 997294 h 1084159"/>
                <a:gd name="connsiteX102" fmla="*/ 42041 w 680751"/>
                <a:gd name="connsiteY102" fmla="*/ 1005489 h 1084159"/>
                <a:gd name="connsiteX103" fmla="*/ 28299 w 680751"/>
                <a:gd name="connsiteY103" fmla="*/ 1016456 h 1084159"/>
                <a:gd name="connsiteX104" fmla="*/ 17710 w 680751"/>
                <a:gd name="connsiteY104" fmla="*/ 1013683 h 1084159"/>
                <a:gd name="connsiteX105" fmla="*/ 8633 w 680751"/>
                <a:gd name="connsiteY105" fmla="*/ 1021499 h 1084159"/>
                <a:gd name="connsiteX106" fmla="*/ 6742 w 680751"/>
                <a:gd name="connsiteY106" fmla="*/ 1037131 h 1084159"/>
                <a:gd name="connsiteX107" fmla="*/ 21618 w 680751"/>
                <a:gd name="connsiteY107" fmla="*/ 1035114 h 1084159"/>
                <a:gd name="connsiteX108" fmla="*/ 35738 w 680751"/>
                <a:gd name="connsiteY108" fmla="*/ 1036753 h 1084159"/>
                <a:gd name="connsiteX109" fmla="*/ 29056 w 680751"/>
                <a:gd name="connsiteY109" fmla="*/ 1047342 h 1084159"/>
                <a:gd name="connsiteX110" fmla="*/ 18088 w 680751"/>
                <a:gd name="connsiteY110" fmla="*/ 1055536 h 1084159"/>
                <a:gd name="connsiteX111" fmla="*/ 45949 w 680751"/>
                <a:gd name="connsiteY111" fmla="*/ 1077472 h 1084159"/>
                <a:gd name="connsiteX112" fmla="*/ 76961 w 680751"/>
                <a:gd name="connsiteY112" fmla="*/ 1085666 h 1084159"/>
                <a:gd name="connsiteX113" fmla="*/ 126378 w 680751"/>
                <a:gd name="connsiteY113" fmla="*/ 1049233 h 1084159"/>
                <a:gd name="connsiteX114" fmla="*/ 144784 w 680751"/>
                <a:gd name="connsiteY114" fmla="*/ 1045325 h 1084159"/>
                <a:gd name="connsiteX115" fmla="*/ 151465 w 680751"/>
                <a:gd name="connsiteY115" fmla="*/ 1026163 h 1084159"/>
                <a:gd name="connsiteX116" fmla="*/ 162055 w 680751"/>
                <a:gd name="connsiteY116" fmla="*/ 1040661 h 1084159"/>
                <a:gd name="connsiteX117" fmla="*/ 168358 w 680751"/>
                <a:gd name="connsiteY117" fmla="*/ 1052637 h 1084159"/>
                <a:gd name="connsiteX118" fmla="*/ 176678 w 680751"/>
                <a:gd name="connsiteY118" fmla="*/ 1053772 h 1084159"/>
                <a:gd name="connsiteX119" fmla="*/ 182982 w 680751"/>
                <a:gd name="connsiteY119" fmla="*/ 1036122 h 1084159"/>
                <a:gd name="connsiteX120" fmla="*/ 186763 w 680751"/>
                <a:gd name="connsiteY120" fmla="*/ 1014691 h 1084159"/>
                <a:gd name="connsiteX121" fmla="*/ 204412 w 680751"/>
                <a:gd name="connsiteY121" fmla="*/ 1008388 h 1084159"/>
                <a:gd name="connsiteX122" fmla="*/ 203152 w 680751"/>
                <a:gd name="connsiteY122" fmla="*/ 983175 h 1084159"/>
                <a:gd name="connsiteX123" fmla="*/ 201891 w 680751"/>
                <a:gd name="connsiteY123" fmla="*/ 970569 h 1084159"/>
                <a:gd name="connsiteX124" fmla="*/ 211976 w 680751"/>
                <a:gd name="connsiteY124" fmla="*/ 956701 h 1084159"/>
                <a:gd name="connsiteX125" fmla="*/ 194327 w 680751"/>
                <a:gd name="connsiteY125" fmla="*/ 937792 h 1084159"/>
                <a:gd name="connsiteX126" fmla="*/ 195588 w 680751"/>
                <a:gd name="connsiteY126" fmla="*/ 912579 h 1084159"/>
                <a:gd name="connsiteX127" fmla="*/ 195588 w 680751"/>
                <a:gd name="connsiteY127" fmla="*/ 886105 h 1084159"/>
                <a:gd name="connsiteX128" fmla="*/ 198109 w 680751"/>
                <a:gd name="connsiteY128" fmla="*/ 859631 h 1084159"/>
                <a:gd name="connsiteX129" fmla="*/ 224583 w 680751"/>
                <a:gd name="connsiteY129" fmla="*/ 841982 h 1084159"/>
                <a:gd name="connsiteX130" fmla="*/ 242232 w 680751"/>
                <a:gd name="connsiteY130" fmla="*/ 840722 h 1084159"/>
                <a:gd name="connsiteX131" fmla="*/ 242232 w 680751"/>
                <a:gd name="connsiteY131" fmla="*/ 825594 h 1084159"/>
                <a:gd name="connsiteX132" fmla="*/ 235929 w 680751"/>
                <a:gd name="connsiteY132" fmla="*/ 811727 h 1084159"/>
                <a:gd name="connsiteX133" fmla="*/ 253578 w 680751"/>
                <a:gd name="connsiteY133" fmla="*/ 777689 h 1084159"/>
                <a:gd name="connsiteX134" fmla="*/ 254838 w 680751"/>
                <a:gd name="connsiteY134" fmla="*/ 753737 h 1084159"/>
                <a:gd name="connsiteX135" fmla="*/ 275009 w 680751"/>
                <a:gd name="connsiteY135" fmla="*/ 748694 h 1084159"/>
                <a:gd name="connsiteX136" fmla="*/ 280051 w 680751"/>
                <a:gd name="connsiteY136" fmla="*/ 733566 h 1084159"/>
                <a:gd name="connsiteX137" fmla="*/ 293919 w 680751"/>
                <a:gd name="connsiteY137" fmla="*/ 713396 h 1084159"/>
                <a:gd name="connsiteX138" fmla="*/ 300222 w 680751"/>
                <a:gd name="connsiteY138" fmla="*/ 699529 h 1084159"/>
                <a:gd name="connsiteX139" fmla="*/ 307786 w 680751"/>
                <a:gd name="connsiteY139" fmla="*/ 680619 h 1084159"/>
                <a:gd name="connsiteX140" fmla="*/ 327956 w 680751"/>
                <a:gd name="connsiteY140" fmla="*/ 665491 h 1084159"/>
                <a:gd name="connsiteX141" fmla="*/ 348127 w 680751"/>
                <a:gd name="connsiteY141" fmla="*/ 657927 h 1084159"/>
                <a:gd name="connsiteX142" fmla="*/ 354430 w 680751"/>
                <a:gd name="connsiteY142" fmla="*/ 639018 h 1084159"/>
                <a:gd name="connsiteX143" fmla="*/ 382164 w 680751"/>
                <a:gd name="connsiteY143" fmla="*/ 644060 h 1084159"/>
                <a:gd name="connsiteX144" fmla="*/ 399813 w 680751"/>
                <a:gd name="connsiteY144" fmla="*/ 639018 h 1084159"/>
                <a:gd name="connsiteX145" fmla="*/ 414941 w 680751"/>
                <a:gd name="connsiteY145" fmla="*/ 618847 h 1084159"/>
                <a:gd name="connsiteX146" fmla="*/ 417463 w 680751"/>
                <a:gd name="connsiteY146" fmla="*/ 620486 h 1084159"/>
                <a:gd name="connsiteX147" fmla="*/ 435112 w 680751"/>
                <a:gd name="connsiteY147" fmla="*/ 607501 h 1084159"/>
                <a:gd name="connsiteX148" fmla="*/ 464106 w 680751"/>
                <a:gd name="connsiteY148" fmla="*/ 628932 h 1084159"/>
                <a:gd name="connsiteX149" fmla="*/ 493102 w 680751"/>
                <a:gd name="connsiteY149" fmla="*/ 630193 h 1084159"/>
                <a:gd name="connsiteX150" fmla="*/ 513272 w 680751"/>
                <a:gd name="connsiteY150" fmla="*/ 631454 h 1084159"/>
                <a:gd name="connsiteX151" fmla="*/ 528400 w 680751"/>
                <a:gd name="connsiteY151" fmla="*/ 635236 h 1084159"/>
                <a:gd name="connsiteX152" fmla="*/ 539745 w 680751"/>
                <a:gd name="connsiteY152" fmla="*/ 620108 h 1084159"/>
                <a:gd name="connsiteX153" fmla="*/ 544788 w 680751"/>
                <a:gd name="connsiteY153" fmla="*/ 597416 h 1084159"/>
                <a:gd name="connsiteX154" fmla="*/ 561177 w 680751"/>
                <a:gd name="connsiteY154" fmla="*/ 579767 h 1084159"/>
                <a:gd name="connsiteX155" fmla="*/ 587650 w 680751"/>
                <a:gd name="connsiteY155" fmla="*/ 573464 h 1084159"/>
                <a:gd name="connsiteX156" fmla="*/ 609081 w 680751"/>
                <a:gd name="connsiteY156" fmla="*/ 573464 h 1084159"/>
                <a:gd name="connsiteX157" fmla="*/ 636816 w 680751"/>
                <a:gd name="connsiteY157" fmla="*/ 592373 h 1084159"/>
                <a:gd name="connsiteX158" fmla="*/ 636816 w 680751"/>
                <a:gd name="connsiteY158" fmla="*/ 607123 h 1084159"/>
                <a:gd name="connsiteX159" fmla="*/ 649044 w 680751"/>
                <a:gd name="connsiteY159" fmla="*/ 601072 h 1084159"/>
                <a:gd name="connsiteX160" fmla="*/ 670979 w 680751"/>
                <a:gd name="connsiteY160" fmla="*/ 590861 h 1084159"/>
                <a:gd name="connsiteX161" fmla="*/ 684468 w 680751"/>
                <a:gd name="connsiteY161" fmla="*/ 581406 h 1084159"/>
                <a:gd name="connsiteX162" fmla="*/ 664928 w 680751"/>
                <a:gd name="connsiteY162" fmla="*/ 582162 h 1084159"/>
                <a:gd name="connsiteX163" fmla="*/ 190419 w 680751"/>
                <a:gd name="connsiteY163" fmla="*/ 79289 h 1084159"/>
                <a:gd name="connsiteX164" fmla="*/ 175166 w 680751"/>
                <a:gd name="connsiteY164" fmla="*/ 105132 h 1084159"/>
                <a:gd name="connsiteX165" fmla="*/ 201639 w 680751"/>
                <a:gd name="connsiteY165" fmla="*/ 134505 h 1084159"/>
                <a:gd name="connsiteX166" fmla="*/ 239333 w 680751"/>
                <a:gd name="connsiteY166" fmla="*/ 136900 h 1084159"/>
                <a:gd name="connsiteX167" fmla="*/ 254586 w 680751"/>
                <a:gd name="connsiteY167" fmla="*/ 116352 h 1084159"/>
                <a:gd name="connsiteX168" fmla="*/ 267571 w 680751"/>
                <a:gd name="connsiteY168" fmla="*/ 104628 h 1084159"/>
                <a:gd name="connsiteX169" fmla="*/ 269966 w 680751"/>
                <a:gd name="connsiteY169" fmla="*/ 120512 h 1084159"/>
                <a:gd name="connsiteX170" fmla="*/ 292910 w 680751"/>
                <a:gd name="connsiteY170" fmla="*/ 118117 h 1084159"/>
                <a:gd name="connsiteX171" fmla="*/ 303500 w 680751"/>
                <a:gd name="connsiteY171" fmla="*/ 126941 h 1084159"/>
                <a:gd name="connsiteX172" fmla="*/ 271731 w 680751"/>
                <a:gd name="connsiteY172" fmla="*/ 141691 h 1084159"/>
                <a:gd name="connsiteX173" fmla="*/ 230004 w 680751"/>
                <a:gd name="connsiteY173" fmla="*/ 155810 h 1084159"/>
                <a:gd name="connsiteX174" fmla="*/ 254082 w 680751"/>
                <a:gd name="connsiteY174" fmla="*/ 165265 h 1084159"/>
                <a:gd name="connsiteX175" fmla="*/ 307029 w 680751"/>
                <a:gd name="connsiteY175" fmla="*/ 162870 h 1084159"/>
                <a:gd name="connsiteX176" fmla="*/ 282951 w 680751"/>
                <a:gd name="connsiteY176" fmla="*/ 168795 h 1084159"/>
                <a:gd name="connsiteX177" fmla="*/ 260007 w 680751"/>
                <a:gd name="connsiteY177" fmla="*/ 178754 h 1084159"/>
                <a:gd name="connsiteX178" fmla="*/ 234164 w 680751"/>
                <a:gd name="connsiteY178" fmla="*/ 184049 h 1084159"/>
                <a:gd name="connsiteX179" fmla="*/ 260638 w 680751"/>
                <a:gd name="connsiteY179" fmla="*/ 205228 h 1084159"/>
                <a:gd name="connsiteX180" fmla="*/ 286481 w 680751"/>
                <a:gd name="connsiteY180" fmla="*/ 208127 h 1084159"/>
                <a:gd name="connsiteX181" fmla="*/ 273496 w 680751"/>
                <a:gd name="connsiteY181" fmla="*/ 218086 h 1084159"/>
                <a:gd name="connsiteX182" fmla="*/ 295306 w 680751"/>
                <a:gd name="connsiteY182" fmla="*/ 231071 h 1084159"/>
                <a:gd name="connsiteX183" fmla="*/ 312955 w 680751"/>
                <a:gd name="connsiteY183" fmla="*/ 225776 h 1084159"/>
                <a:gd name="connsiteX184" fmla="*/ 343588 w 680751"/>
                <a:gd name="connsiteY184" fmla="*/ 178124 h 1084159"/>
                <a:gd name="connsiteX185" fmla="*/ 353547 w 680751"/>
                <a:gd name="connsiteY185" fmla="*/ 155810 h 1084159"/>
                <a:gd name="connsiteX186" fmla="*/ 365902 w 680751"/>
                <a:gd name="connsiteY186" fmla="*/ 145851 h 1084159"/>
                <a:gd name="connsiteX187" fmla="*/ 375356 w 680751"/>
                <a:gd name="connsiteY187" fmla="*/ 123538 h 1084159"/>
                <a:gd name="connsiteX188" fmla="*/ 407125 w 680751"/>
                <a:gd name="connsiteY188" fmla="*/ 114083 h 1084159"/>
                <a:gd name="connsiteX189" fmla="*/ 412420 w 680751"/>
                <a:gd name="connsiteY189" fmla="*/ 120008 h 1084159"/>
                <a:gd name="connsiteX190" fmla="*/ 416580 w 680751"/>
                <a:gd name="connsiteY190" fmla="*/ 140052 h 1084159"/>
                <a:gd name="connsiteX191" fmla="*/ 426035 w 680751"/>
                <a:gd name="connsiteY191" fmla="*/ 149507 h 1084159"/>
                <a:gd name="connsiteX192" fmla="*/ 421371 w 680751"/>
                <a:gd name="connsiteY192" fmla="*/ 174846 h 1084159"/>
                <a:gd name="connsiteX193" fmla="*/ 446709 w 680751"/>
                <a:gd name="connsiteY193" fmla="*/ 180141 h 1084159"/>
                <a:gd name="connsiteX194" fmla="*/ 461459 w 680751"/>
                <a:gd name="connsiteY194" fmla="*/ 193630 h 1084159"/>
                <a:gd name="connsiteX195" fmla="*/ 494992 w 680751"/>
                <a:gd name="connsiteY195" fmla="*/ 177746 h 1084159"/>
                <a:gd name="connsiteX196" fmla="*/ 517936 w 680751"/>
                <a:gd name="connsiteY196" fmla="*/ 162492 h 1084159"/>
                <a:gd name="connsiteX197" fmla="*/ 499152 w 680751"/>
                <a:gd name="connsiteY197" fmla="*/ 157827 h 1084159"/>
                <a:gd name="connsiteX198" fmla="*/ 477343 w 680751"/>
                <a:gd name="connsiteY198" fmla="*/ 152533 h 1084159"/>
                <a:gd name="connsiteX199" fmla="*/ 472679 w 680751"/>
                <a:gd name="connsiteY199" fmla="*/ 141943 h 1084159"/>
                <a:gd name="connsiteX200" fmla="*/ 452130 w 680751"/>
                <a:gd name="connsiteY200" fmla="*/ 134253 h 1084159"/>
                <a:gd name="connsiteX201" fmla="*/ 437381 w 680751"/>
                <a:gd name="connsiteY201" fmla="*/ 119504 h 1084159"/>
                <a:gd name="connsiteX202" fmla="*/ 432086 w 680751"/>
                <a:gd name="connsiteY202" fmla="*/ 104250 h 1084159"/>
                <a:gd name="connsiteX203" fmla="*/ 413302 w 680751"/>
                <a:gd name="connsiteY203" fmla="*/ 92526 h 1084159"/>
                <a:gd name="connsiteX204" fmla="*/ 399813 w 680751"/>
                <a:gd name="connsiteY204" fmla="*/ 89626 h 1084159"/>
                <a:gd name="connsiteX205" fmla="*/ 389224 w 680751"/>
                <a:gd name="connsiteY205" fmla="*/ 86096 h 1084159"/>
                <a:gd name="connsiteX206" fmla="*/ 364515 w 680751"/>
                <a:gd name="connsiteY206" fmla="*/ 81432 h 1084159"/>
                <a:gd name="connsiteX207" fmla="*/ 353926 w 680751"/>
                <a:gd name="connsiteY207" fmla="*/ 60883 h 1084159"/>
                <a:gd name="connsiteX208" fmla="*/ 332116 w 680751"/>
                <a:gd name="connsiteY208" fmla="*/ 70338 h 1084159"/>
                <a:gd name="connsiteX209" fmla="*/ 339176 w 680751"/>
                <a:gd name="connsiteY209" fmla="*/ 51554 h 1084159"/>
                <a:gd name="connsiteX210" fmla="*/ 311568 w 680751"/>
                <a:gd name="connsiteY210" fmla="*/ 42100 h 1084159"/>
                <a:gd name="connsiteX211" fmla="*/ 297448 w 680751"/>
                <a:gd name="connsiteY211" fmla="*/ 29745 h 1084159"/>
                <a:gd name="connsiteX212" fmla="*/ 291019 w 680751"/>
                <a:gd name="connsiteY212" fmla="*/ 42730 h 1084159"/>
                <a:gd name="connsiteX213" fmla="*/ 287489 w 680751"/>
                <a:gd name="connsiteY213" fmla="*/ 55084 h 1084159"/>
                <a:gd name="connsiteX214" fmla="*/ 304004 w 680751"/>
                <a:gd name="connsiteY214" fmla="*/ 95047 h 1084159"/>
                <a:gd name="connsiteX215" fmla="*/ 274631 w 680751"/>
                <a:gd name="connsiteY215" fmla="*/ 61514 h 1084159"/>
                <a:gd name="connsiteX216" fmla="*/ 256351 w 680751"/>
                <a:gd name="connsiteY216" fmla="*/ 48025 h 1084159"/>
                <a:gd name="connsiteX217" fmla="*/ 245762 w 680751"/>
                <a:gd name="connsiteY217" fmla="*/ 69204 h 1084159"/>
                <a:gd name="connsiteX218" fmla="*/ 238702 w 680751"/>
                <a:gd name="connsiteY218" fmla="*/ 73868 h 1084159"/>
                <a:gd name="connsiteX219" fmla="*/ 218658 w 680751"/>
                <a:gd name="connsiteY219" fmla="*/ 57984 h 1084159"/>
                <a:gd name="connsiteX220" fmla="*/ 241097 w 680751"/>
                <a:gd name="connsiteY220" fmla="*/ 49790 h 1084159"/>
                <a:gd name="connsiteX221" fmla="*/ 225844 w 680751"/>
                <a:gd name="connsiteY221" fmla="*/ 44495 h 1084159"/>
                <a:gd name="connsiteX222" fmla="*/ 203530 w 680751"/>
                <a:gd name="connsiteY222" fmla="*/ 48025 h 1084159"/>
                <a:gd name="connsiteX223" fmla="*/ 184746 w 680751"/>
                <a:gd name="connsiteY223" fmla="*/ 46260 h 1084159"/>
                <a:gd name="connsiteX224" fmla="*/ 163567 w 680751"/>
                <a:gd name="connsiteY224" fmla="*/ 55715 h 1084159"/>
                <a:gd name="connsiteX225" fmla="*/ 163567 w 680751"/>
                <a:gd name="connsiteY225" fmla="*/ 82188 h 1084159"/>
                <a:gd name="connsiteX226" fmla="*/ 190419 w 680751"/>
                <a:gd name="connsiteY226" fmla="*/ 79289 h 1084159"/>
                <a:gd name="connsiteX227" fmla="*/ 166341 w 680751"/>
                <a:gd name="connsiteY227" fmla="*/ 126941 h 1084159"/>
                <a:gd name="connsiteX228" fmla="*/ 185124 w 680751"/>
                <a:gd name="connsiteY228" fmla="*/ 139926 h 1084159"/>
                <a:gd name="connsiteX229" fmla="*/ 167475 w 680751"/>
                <a:gd name="connsiteY229" fmla="*/ 116982 h 1084159"/>
                <a:gd name="connsiteX230" fmla="*/ 149826 w 680751"/>
                <a:gd name="connsiteY230" fmla="*/ 103493 h 1084159"/>
                <a:gd name="connsiteX231" fmla="*/ 166341 w 680751"/>
                <a:gd name="connsiteY231" fmla="*/ 126941 h 1084159"/>
                <a:gd name="connsiteX232" fmla="*/ 353421 w 680751"/>
                <a:gd name="connsiteY232" fmla="*/ 31510 h 1084159"/>
                <a:gd name="connsiteX233" fmla="*/ 350522 w 680751"/>
                <a:gd name="connsiteY233" fmla="*/ 41469 h 1084159"/>
                <a:gd name="connsiteX234" fmla="*/ 447088 w 680751"/>
                <a:gd name="connsiteY234" fmla="*/ 44369 h 1084159"/>
                <a:gd name="connsiteX235" fmla="*/ 391745 w 680751"/>
                <a:gd name="connsiteY235" fmla="*/ 63152 h 1084159"/>
                <a:gd name="connsiteX236" fmla="*/ 454147 w 680751"/>
                <a:gd name="connsiteY236" fmla="*/ 71347 h 1084159"/>
                <a:gd name="connsiteX237" fmla="*/ 485916 w 680751"/>
                <a:gd name="connsiteY237" fmla="*/ 81936 h 1084159"/>
                <a:gd name="connsiteX238" fmla="*/ 515919 w 680751"/>
                <a:gd name="connsiteY238" fmla="*/ 74246 h 1084159"/>
                <a:gd name="connsiteX239" fmla="*/ 550083 w 680751"/>
                <a:gd name="connsiteY239" fmla="*/ 59497 h 1084159"/>
                <a:gd name="connsiteX240" fmla="*/ 586515 w 680751"/>
                <a:gd name="connsiteY240" fmla="*/ 29493 h 1084159"/>
                <a:gd name="connsiteX241" fmla="*/ 534073 w 680751"/>
                <a:gd name="connsiteY241" fmla="*/ 20038 h 1084159"/>
                <a:gd name="connsiteX242" fmla="*/ 494614 w 680751"/>
                <a:gd name="connsiteY242" fmla="*/ 15878 h 1084159"/>
                <a:gd name="connsiteX243" fmla="*/ 479865 w 680751"/>
                <a:gd name="connsiteY243" fmla="*/ 22938 h 1084159"/>
                <a:gd name="connsiteX244" fmla="*/ 464611 w 680751"/>
                <a:gd name="connsiteY244" fmla="*/ 5919 h 1084159"/>
                <a:gd name="connsiteX245" fmla="*/ 459946 w 680751"/>
                <a:gd name="connsiteY245" fmla="*/ 31762 h 1084159"/>
                <a:gd name="connsiteX246" fmla="*/ 438767 w 680751"/>
                <a:gd name="connsiteY246" fmla="*/ 20038 h 1084159"/>
                <a:gd name="connsiteX247" fmla="*/ 416958 w 680751"/>
                <a:gd name="connsiteY247" fmla="*/ 18904 h 1084159"/>
                <a:gd name="connsiteX248" fmla="*/ 388089 w 680751"/>
                <a:gd name="connsiteY248" fmla="*/ 2389 h 1084159"/>
                <a:gd name="connsiteX249" fmla="*/ 389854 w 680751"/>
                <a:gd name="connsiteY249" fmla="*/ 14113 h 1084159"/>
                <a:gd name="connsiteX250" fmla="*/ 370440 w 680751"/>
                <a:gd name="connsiteY250" fmla="*/ 8818 h 1084159"/>
                <a:gd name="connsiteX251" fmla="*/ 371070 w 680751"/>
                <a:gd name="connsiteY251" fmla="*/ 23568 h 1084159"/>
                <a:gd name="connsiteX252" fmla="*/ 351026 w 680751"/>
                <a:gd name="connsiteY252" fmla="*/ 9449 h 1084159"/>
                <a:gd name="connsiteX253" fmla="*/ 339806 w 680751"/>
                <a:gd name="connsiteY253" fmla="*/ 19408 h 1084159"/>
                <a:gd name="connsiteX254" fmla="*/ 353421 w 680751"/>
                <a:gd name="connsiteY254" fmla="*/ 31510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80751" h="1084159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14E3C3-967E-461D-95FE-05E0888475EC}"/>
                </a:ext>
              </a:extLst>
            </p:cNvPr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>
                <a:gd name="connsiteX0" fmla="*/ 36275 w 75639"/>
                <a:gd name="connsiteY0" fmla="*/ 3037 h 25213"/>
                <a:gd name="connsiteX1" fmla="*/ 3372 w 75639"/>
                <a:gd name="connsiteY1" fmla="*/ 13248 h 25213"/>
                <a:gd name="connsiteX2" fmla="*/ 52790 w 75639"/>
                <a:gd name="connsiteY2" fmla="*/ 24216 h 25213"/>
                <a:gd name="connsiteX3" fmla="*/ 84936 w 75639"/>
                <a:gd name="connsiteY3" fmla="*/ 19551 h 25213"/>
                <a:gd name="connsiteX4" fmla="*/ 36275 w 75639"/>
                <a:gd name="connsiteY4" fmla="*/ 3037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39" h="25213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2D8E61FC-567B-4714-A23E-81F6FD674BAC}"/>
                </a:ext>
              </a:extLst>
            </p:cNvPr>
            <p:cNvSpPr/>
            <p:nvPr/>
          </p:nvSpPr>
          <p:spPr>
            <a:xfrm>
              <a:off x="9211646" y="3271071"/>
              <a:ext cx="453834" cy="441228"/>
            </a:xfrm>
            <a:custGeom>
              <a:avLst/>
              <a:gdLst>
                <a:gd name="connsiteX0" fmla="*/ 428798 w 453834"/>
                <a:gd name="connsiteY0" fmla="*/ 44937 h 441227"/>
                <a:gd name="connsiteX1" fmla="*/ 402072 w 453834"/>
                <a:gd name="connsiteY1" fmla="*/ 51240 h 441227"/>
                <a:gd name="connsiteX2" fmla="*/ 343957 w 453834"/>
                <a:gd name="connsiteY2" fmla="*/ 8882 h 441227"/>
                <a:gd name="connsiteX3" fmla="*/ 326686 w 453834"/>
                <a:gd name="connsiteY3" fmla="*/ 16698 h 441227"/>
                <a:gd name="connsiteX4" fmla="*/ 325047 w 453834"/>
                <a:gd name="connsiteY4" fmla="*/ 44180 h 441227"/>
                <a:gd name="connsiteX5" fmla="*/ 317231 w 453834"/>
                <a:gd name="connsiteY5" fmla="*/ 67754 h 441227"/>
                <a:gd name="connsiteX6" fmla="*/ 295170 w 453834"/>
                <a:gd name="connsiteY6" fmla="*/ 77209 h 441227"/>
                <a:gd name="connsiteX7" fmla="*/ 284958 w 453834"/>
                <a:gd name="connsiteY7" fmla="*/ 92967 h 441227"/>
                <a:gd name="connsiteX8" fmla="*/ 280294 w 453834"/>
                <a:gd name="connsiteY8" fmla="*/ 108600 h 441227"/>
                <a:gd name="connsiteX9" fmla="*/ 280294 w 453834"/>
                <a:gd name="connsiteY9" fmla="*/ 129022 h 441227"/>
                <a:gd name="connsiteX10" fmla="*/ 293657 w 453834"/>
                <a:gd name="connsiteY10" fmla="*/ 123475 h 441227"/>
                <a:gd name="connsiteX11" fmla="*/ 307776 w 453834"/>
                <a:gd name="connsiteY11" fmla="*/ 120323 h 441227"/>
                <a:gd name="connsiteX12" fmla="*/ 292018 w 453834"/>
                <a:gd name="connsiteY12" fmla="*/ 100657 h 441227"/>
                <a:gd name="connsiteX13" fmla="*/ 313953 w 453834"/>
                <a:gd name="connsiteY13" fmla="*/ 98262 h 441227"/>
                <a:gd name="connsiteX14" fmla="*/ 353916 w 453834"/>
                <a:gd name="connsiteY14" fmla="*/ 107717 h 441227"/>
                <a:gd name="connsiteX15" fmla="*/ 371187 w 453834"/>
                <a:gd name="connsiteY15" fmla="*/ 101414 h 441227"/>
                <a:gd name="connsiteX16" fmla="*/ 409637 w 453834"/>
                <a:gd name="connsiteY16" fmla="*/ 83387 h 441227"/>
                <a:gd name="connsiteX17" fmla="*/ 423756 w 453834"/>
                <a:gd name="connsiteY17" fmla="*/ 70780 h 441227"/>
                <a:gd name="connsiteX18" fmla="*/ 452751 w 453834"/>
                <a:gd name="connsiteY18" fmla="*/ 37877 h 441227"/>
                <a:gd name="connsiteX19" fmla="*/ 428798 w 453834"/>
                <a:gd name="connsiteY19" fmla="*/ 44937 h 441227"/>
                <a:gd name="connsiteX20" fmla="*/ 284454 w 453834"/>
                <a:gd name="connsiteY20" fmla="*/ 152470 h 441227"/>
                <a:gd name="connsiteX21" fmla="*/ 279790 w 453834"/>
                <a:gd name="connsiteY21" fmla="*/ 187768 h 441227"/>
                <a:gd name="connsiteX22" fmla="*/ 266427 w 453834"/>
                <a:gd name="connsiteY22" fmla="*/ 223066 h 441227"/>
                <a:gd name="connsiteX23" fmla="*/ 249912 w 453834"/>
                <a:gd name="connsiteY23" fmla="*/ 248910 h 441227"/>
                <a:gd name="connsiteX24" fmla="*/ 225581 w 453834"/>
                <a:gd name="connsiteY24" fmla="*/ 267694 h 441227"/>
                <a:gd name="connsiteX25" fmla="*/ 208311 w 453834"/>
                <a:gd name="connsiteY25" fmla="*/ 259121 h 441227"/>
                <a:gd name="connsiteX26" fmla="*/ 188644 w 453834"/>
                <a:gd name="connsiteY26" fmla="*/ 280300 h 441227"/>
                <a:gd name="connsiteX27" fmla="*/ 172130 w 453834"/>
                <a:gd name="connsiteY27" fmla="*/ 307026 h 441227"/>
                <a:gd name="connsiteX28" fmla="*/ 155615 w 453834"/>
                <a:gd name="connsiteY28" fmla="*/ 312447 h 441227"/>
                <a:gd name="connsiteX29" fmla="*/ 123469 w 453834"/>
                <a:gd name="connsiteY29" fmla="*/ 316355 h 441227"/>
                <a:gd name="connsiteX30" fmla="*/ 84263 w 453834"/>
                <a:gd name="connsiteY30" fmla="*/ 318750 h 441227"/>
                <a:gd name="connsiteX31" fmla="*/ 43418 w 453834"/>
                <a:gd name="connsiteY31" fmla="*/ 349384 h 441227"/>
                <a:gd name="connsiteX32" fmla="*/ 43418 w 453834"/>
                <a:gd name="connsiteY32" fmla="*/ 365016 h 441227"/>
                <a:gd name="connsiteX33" fmla="*/ 72413 w 453834"/>
                <a:gd name="connsiteY33" fmla="*/ 357956 h 441227"/>
                <a:gd name="connsiteX34" fmla="*/ 139101 w 453834"/>
                <a:gd name="connsiteY34" fmla="*/ 341441 h 441227"/>
                <a:gd name="connsiteX35" fmla="*/ 150069 w 453834"/>
                <a:gd name="connsiteY35" fmla="*/ 365016 h 441227"/>
                <a:gd name="connsiteX36" fmla="*/ 181459 w 453834"/>
                <a:gd name="connsiteY36" fmla="*/ 363503 h 441227"/>
                <a:gd name="connsiteX37" fmla="*/ 190914 w 453834"/>
                <a:gd name="connsiteY37" fmla="*/ 345476 h 441227"/>
                <a:gd name="connsiteX38" fmla="*/ 198730 w 453834"/>
                <a:gd name="connsiteY38" fmla="*/ 341568 h 441227"/>
                <a:gd name="connsiteX39" fmla="*/ 232516 w 453834"/>
                <a:gd name="connsiteY39" fmla="*/ 339172 h 441227"/>
                <a:gd name="connsiteX40" fmla="*/ 252056 w 453834"/>
                <a:gd name="connsiteY40" fmla="*/ 340685 h 441227"/>
                <a:gd name="connsiteX41" fmla="*/ 267814 w 453834"/>
                <a:gd name="connsiteY41" fmla="*/ 325053 h 441227"/>
                <a:gd name="connsiteX42" fmla="*/ 292901 w 453834"/>
                <a:gd name="connsiteY42" fmla="*/ 321145 h 441227"/>
                <a:gd name="connsiteX43" fmla="*/ 299960 w 453834"/>
                <a:gd name="connsiteY43" fmla="*/ 283452 h 441227"/>
                <a:gd name="connsiteX44" fmla="*/ 306263 w 453834"/>
                <a:gd name="connsiteY44" fmla="*/ 242607 h 441227"/>
                <a:gd name="connsiteX45" fmla="*/ 330594 w 453834"/>
                <a:gd name="connsiteY45" fmla="*/ 213612 h 441227"/>
                <a:gd name="connsiteX46" fmla="*/ 317987 w 453834"/>
                <a:gd name="connsiteY46" fmla="*/ 143015 h 441227"/>
                <a:gd name="connsiteX47" fmla="*/ 284454 w 453834"/>
                <a:gd name="connsiteY47" fmla="*/ 152470 h 441227"/>
                <a:gd name="connsiteX48" fmla="*/ 111871 w 453834"/>
                <a:gd name="connsiteY48" fmla="*/ 356443 h 441227"/>
                <a:gd name="connsiteX49" fmla="*/ 86784 w 453834"/>
                <a:gd name="connsiteY49" fmla="*/ 363503 h 441227"/>
                <a:gd name="connsiteX50" fmla="*/ 82876 w 453834"/>
                <a:gd name="connsiteY50" fmla="*/ 398801 h 441227"/>
                <a:gd name="connsiteX51" fmla="*/ 97752 w 453834"/>
                <a:gd name="connsiteY51" fmla="*/ 391741 h 441227"/>
                <a:gd name="connsiteX52" fmla="*/ 120570 w 453834"/>
                <a:gd name="connsiteY52" fmla="*/ 383043 h 441227"/>
                <a:gd name="connsiteX53" fmla="*/ 138597 w 453834"/>
                <a:gd name="connsiteY53" fmla="*/ 359469 h 441227"/>
                <a:gd name="connsiteX54" fmla="*/ 111871 w 453834"/>
                <a:gd name="connsiteY54" fmla="*/ 356443 h 441227"/>
                <a:gd name="connsiteX55" fmla="*/ 57663 w 453834"/>
                <a:gd name="connsiteY55" fmla="*/ 387077 h 441227"/>
                <a:gd name="connsiteX56" fmla="*/ 39636 w 453834"/>
                <a:gd name="connsiteY56" fmla="*/ 373714 h 441227"/>
                <a:gd name="connsiteX57" fmla="*/ 15305 w 453834"/>
                <a:gd name="connsiteY57" fmla="*/ 379261 h 441227"/>
                <a:gd name="connsiteX58" fmla="*/ 4337 w 453834"/>
                <a:gd name="connsiteY58" fmla="*/ 398045 h 441227"/>
                <a:gd name="connsiteX59" fmla="*/ 19213 w 453834"/>
                <a:gd name="connsiteY59" fmla="*/ 390229 h 441227"/>
                <a:gd name="connsiteX60" fmla="*/ 23121 w 453834"/>
                <a:gd name="connsiteY60" fmla="*/ 416954 h 441227"/>
                <a:gd name="connsiteX61" fmla="*/ 33332 w 453834"/>
                <a:gd name="connsiteY61" fmla="*/ 449101 h 441227"/>
                <a:gd name="connsiteX62" fmla="*/ 63210 w 453834"/>
                <a:gd name="connsiteY62" fmla="*/ 404348 h 441227"/>
                <a:gd name="connsiteX63" fmla="*/ 57663 w 453834"/>
                <a:gd name="connsiteY63" fmla="*/ 387077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3834" h="441227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6F809C8-CBAD-44B7-919F-2D4872E4282C}"/>
                </a:ext>
              </a:extLst>
            </p:cNvPr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>
                <a:gd name="connsiteX0" fmla="*/ 1588262 w 1588419"/>
                <a:gd name="connsiteY0" fmla="*/ 197008 h 1084159"/>
                <a:gd name="connsiteX1" fmla="*/ 1567083 w 1588419"/>
                <a:gd name="connsiteY1" fmla="*/ 191461 h 1084159"/>
                <a:gd name="connsiteX2" fmla="*/ 1541240 w 1588419"/>
                <a:gd name="connsiteY2" fmla="*/ 200916 h 1084159"/>
                <a:gd name="connsiteX3" fmla="*/ 1517665 w 1588419"/>
                <a:gd name="connsiteY3" fmla="*/ 206463 h 1084159"/>
                <a:gd name="connsiteX4" fmla="*/ 1491822 w 1588419"/>
                <a:gd name="connsiteY4" fmla="*/ 196252 h 1084159"/>
                <a:gd name="connsiteX5" fmla="*/ 1486275 w 1588419"/>
                <a:gd name="connsiteY5" fmla="*/ 173560 h 1084159"/>
                <a:gd name="connsiteX6" fmla="*/ 1467492 w 1588419"/>
                <a:gd name="connsiteY6" fmla="*/ 160954 h 1084159"/>
                <a:gd name="connsiteX7" fmla="*/ 1440766 w 1588419"/>
                <a:gd name="connsiteY7" fmla="*/ 149230 h 1084159"/>
                <a:gd name="connsiteX8" fmla="*/ 1414797 w 1588419"/>
                <a:gd name="connsiteY8" fmla="*/ 139775 h 1084159"/>
                <a:gd name="connsiteX9" fmla="*/ 1404585 w 1588419"/>
                <a:gd name="connsiteY9" fmla="*/ 124899 h 1084159"/>
                <a:gd name="connsiteX10" fmla="*/ 1391222 w 1588419"/>
                <a:gd name="connsiteY10" fmla="*/ 92752 h 1084159"/>
                <a:gd name="connsiteX11" fmla="*/ 1375590 w 1588419"/>
                <a:gd name="connsiteY11" fmla="*/ 61362 h 1084159"/>
                <a:gd name="connsiteX12" fmla="*/ 1362984 w 1588419"/>
                <a:gd name="connsiteY12" fmla="*/ 37032 h 1084159"/>
                <a:gd name="connsiteX13" fmla="*/ 1345713 w 1588419"/>
                <a:gd name="connsiteY13" fmla="*/ 17365 h 1084159"/>
                <a:gd name="connsiteX14" fmla="*/ 1313566 w 1588419"/>
                <a:gd name="connsiteY14" fmla="*/ 7911 h 1084159"/>
                <a:gd name="connsiteX15" fmla="*/ 1283815 w 1588419"/>
                <a:gd name="connsiteY15" fmla="*/ 3246 h 1084159"/>
                <a:gd name="connsiteX16" fmla="*/ 1244609 w 1588419"/>
                <a:gd name="connsiteY16" fmla="*/ 6398 h 1084159"/>
                <a:gd name="connsiteX17" fmla="*/ 1210823 w 1588419"/>
                <a:gd name="connsiteY17" fmla="*/ 17365 h 1084159"/>
                <a:gd name="connsiteX18" fmla="*/ 1213219 w 1588419"/>
                <a:gd name="connsiteY18" fmla="*/ 31485 h 1084159"/>
                <a:gd name="connsiteX19" fmla="*/ 1221035 w 1588419"/>
                <a:gd name="connsiteY19" fmla="*/ 50268 h 1084159"/>
                <a:gd name="connsiteX20" fmla="*/ 1209311 w 1588419"/>
                <a:gd name="connsiteY20" fmla="*/ 63631 h 1084159"/>
                <a:gd name="connsiteX21" fmla="*/ 1192796 w 1588419"/>
                <a:gd name="connsiteY21" fmla="*/ 88718 h 1084159"/>
                <a:gd name="connsiteX22" fmla="*/ 1180190 w 1588419"/>
                <a:gd name="connsiteY22" fmla="*/ 116201 h 1084159"/>
                <a:gd name="connsiteX23" fmla="*/ 1168466 w 1588419"/>
                <a:gd name="connsiteY23" fmla="*/ 127924 h 1084159"/>
                <a:gd name="connsiteX24" fmla="*/ 1143378 w 1588419"/>
                <a:gd name="connsiteY24" fmla="*/ 141287 h 1084159"/>
                <a:gd name="connsiteX25" fmla="*/ 1117535 w 1588419"/>
                <a:gd name="connsiteY25" fmla="*/ 134228 h 1084159"/>
                <a:gd name="connsiteX26" fmla="*/ 1111610 w 1588419"/>
                <a:gd name="connsiteY26" fmla="*/ 129815 h 1084159"/>
                <a:gd name="connsiteX27" fmla="*/ 1090431 w 1588419"/>
                <a:gd name="connsiteY27" fmla="*/ 172299 h 1084159"/>
                <a:gd name="connsiteX28" fmla="*/ 1088666 w 1588419"/>
                <a:gd name="connsiteY28" fmla="*/ 185914 h 1084159"/>
                <a:gd name="connsiteX29" fmla="*/ 1085262 w 1588419"/>
                <a:gd name="connsiteY29" fmla="*/ 199656 h 1084159"/>
                <a:gd name="connsiteX30" fmla="*/ 1112619 w 1588419"/>
                <a:gd name="connsiteY30" fmla="*/ 201294 h 1084159"/>
                <a:gd name="connsiteX31" fmla="*/ 1138210 w 1588419"/>
                <a:gd name="connsiteY31" fmla="*/ 204698 h 1084159"/>
                <a:gd name="connsiteX32" fmla="*/ 1163801 w 1588419"/>
                <a:gd name="connsiteY32" fmla="*/ 201294 h 1084159"/>
                <a:gd name="connsiteX33" fmla="*/ 1197965 w 1588419"/>
                <a:gd name="connsiteY33" fmla="*/ 237223 h 1084159"/>
                <a:gd name="connsiteX34" fmla="*/ 1170609 w 1588419"/>
                <a:gd name="connsiteY34" fmla="*/ 240627 h 1084159"/>
                <a:gd name="connsiteX35" fmla="*/ 1136445 w 1588419"/>
                <a:gd name="connsiteY35" fmla="*/ 247434 h 1084159"/>
                <a:gd name="connsiteX36" fmla="*/ 1103920 w 1588419"/>
                <a:gd name="connsiteY36" fmla="*/ 261049 h 1084159"/>
                <a:gd name="connsiteX37" fmla="*/ 1079968 w 1588419"/>
                <a:gd name="connsiteY37" fmla="*/ 283237 h 1084159"/>
                <a:gd name="connsiteX38" fmla="*/ 1040636 w 1588419"/>
                <a:gd name="connsiteY38" fmla="*/ 295213 h 1084159"/>
                <a:gd name="connsiteX39" fmla="*/ 997899 w 1588419"/>
                <a:gd name="connsiteY39" fmla="*/ 298617 h 1084159"/>
                <a:gd name="connsiteX40" fmla="*/ 972182 w 1588419"/>
                <a:gd name="connsiteY40" fmla="*/ 305424 h 1084159"/>
                <a:gd name="connsiteX41" fmla="*/ 978990 w 1588419"/>
                <a:gd name="connsiteY41" fmla="*/ 336184 h 1084159"/>
                <a:gd name="connsiteX42" fmla="*/ 946465 w 1588419"/>
                <a:gd name="connsiteY42" fmla="*/ 361775 h 1084159"/>
                <a:gd name="connsiteX43" fmla="*/ 898560 w 1588419"/>
                <a:gd name="connsiteY43" fmla="*/ 382324 h 1084159"/>
                <a:gd name="connsiteX44" fmla="*/ 838679 w 1588419"/>
                <a:gd name="connsiteY44" fmla="*/ 383963 h 1084159"/>
                <a:gd name="connsiteX45" fmla="*/ 792540 w 1588419"/>
                <a:gd name="connsiteY45" fmla="*/ 407915 h 1084159"/>
                <a:gd name="connsiteX46" fmla="*/ 771991 w 1588419"/>
                <a:gd name="connsiteY46" fmla="*/ 397704 h 1084159"/>
                <a:gd name="connsiteX47" fmla="*/ 744635 w 1588419"/>
                <a:gd name="connsiteY47" fmla="*/ 390896 h 1084159"/>
                <a:gd name="connsiteX48" fmla="*/ 715514 w 1588419"/>
                <a:gd name="connsiteY48" fmla="*/ 384089 h 1084159"/>
                <a:gd name="connsiteX49" fmla="*/ 667609 w 1588419"/>
                <a:gd name="connsiteY49" fmla="*/ 373877 h 1084159"/>
                <a:gd name="connsiteX50" fmla="*/ 604325 w 1588419"/>
                <a:gd name="connsiteY50" fmla="*/ 372113 h 1084159"/>
                <a:gd name="connsiteX51" fmla="*/ 570161 w 1588419"/>
                <a:gd name="connsiteY51" fmla="*/ 368709 h 1084159"/>
                <a:gd name="connsiteX52" fmla="*/ 554781 w 1588419"/>
                <a:gd name="connsiteY52" fmla="*/ 341353 h 1084159"/>
                <a:gd name="connsiteX53" fmla="*/ 534233 w 1588419"/>
                <a:gd name="connsiteY53" fmla="*/ 319165 h 1084159"/>
                <a:gd name="connsiteX54" fmla="*/ 517087 w 1588419"/>
                <a:gd name="connsiteY54" fmla="*/ 307189 h 1084159"/>
                <a:gd name="connsiteX55" fmla="*/ 497169 w 1588419"/>
                <a:gd name="connsiteY55" fmla="*/ 295213 h 1084159"/>
                <a:gd name="connsiteX56" fmla="*/ 437414 w 1588419"/>
                <a:gd name="connsiteY56" fmla="*/ 280589 h 1084159"/>
                <a:gd name="connsiteX57" fmla="*/ 443339 w 1588419"/>
                <a:gd name="connsiteY57" fmla="*/ 258906 h 1084159"/>
                <a:gd name="connsiteX58" fmla="*/ 444978 w 1588419"/>
                <a:gd name="connsiteY58" fmla="*/ 232306 h 1084159"/>
                <a:gd name="connsiteX59" fmla="*/ 430859 w 1588419"/>
                <a:gd name="connsiteY59" fmla="*/ 212262 h 1084159"/>
                <a:gd name="connsiteX60" fmla="*/ 408041 w 1588419"/>
                <a:gd name="connsiteY60" fmla="*/ 193857 h 1084159"/>
                <a:gd name="connsiteX61" fmla="*/ 384215 w 1588419"/>
                <a:gd name="connsiteY61" fmla="*/ 180872 h 1084159"/>
                <a:gd name="connsiteX62" fmla="*/ 365179 w 1588419"/>
                <a:gd name="connsiteY62" fmla="*/ 156415 h 1084159"/>
                <a:gd name="connsiteX63" fmla="*/ 364296 w 1588419"/>
                <a:gd name="connsiteY63" fmla="*/ 153264 h 1084159"/>
                <a:gd name="connsiteX64" fmla="*/ 354211 w 1588419"/>
                <a:gd name="connsiteY64" fmla="*/ 151625 h 1084159"/>
                <a:gd name="connsiteX65" fmla="*/ 347278 w 1588419"/>
                <a:gd name="connsiteY65" fmla="*/ 147465 h 1084159"/>
                <a:gd name="connsiteX66" fmla="*/ 338075 w 1588419"/>
                <a:gd name="connsiteY66" fmla="*/ 164609 h 1084159"/>
                <a:gd name="connsiteX67" fmla="*/ 326729 w 1588419"/>
                <a:gd name="connsiteY67" fmla="*/ 179233 h 1084159"/>
                <a:gd name="connsiteX68" fmla="*/ 309332 w 1588419"/>
                <a:gd name="connsiteY68" fmla="*/ 199277 h 1084159"/>
                <a:gd name="connsiteX69" fmla="*/ 313114 w 1588419"/>
                <a:gd name="connsiteY69" fmla="*/ 220456 h 1084159"/>
                <a:gd name="connsiteX70" fmla="*/ 288153 w 1588419"/>
                <a:gd name="connsiteY70" fmla="*/ 229659 h 1084159"/>
                <a:gd name="connsiteX71" fmla="*/ 263697 w 1588419"/>
                <a:gd name="connsiteY71" fmla="*/ 227516 h 1084159"/>
                <a:gd name="connsiteX72" fmla="*/ 245796 w 1588419"/>
                <a:gd name="connsiteY72" fmla="*/ 227516 h 1084159"/>
                <a:gd name="connsiteX73" fmla="*/ 229533 w 1588419"/>
                <a:gd name="connsiteY73" fmla="*/ 278572 h 1084159"/>
                <a:gd name="connsiteX74" fmla="*/ 229533 w 1588419"/>
                <a:gd name="connsiteY74" fmla="*/ 291053 h 1084159"/>
                <a:gd name="connsiteX75" fmla="*/ 210497 w 1588419"/>
                <a:gd name="connsiteY75" fmla="*/ 286136 h 1084159"/>
                <a:gd name="connsiteX76" fmla="*/ 185536 w 1588419"/>
                <a:gd name="connsiteY76" fmla="*/ 291053 h 1084159"/>
                <a:gd name="connsiteX77" fmla="*/ 170283 w 1588419"/>
                <a:gd name="connsiteY77" fmla="*/ 301390 h 1084159"/>
                <a:gd name="connsiteX78" fmla="*/ 176208 w 1588419"/>
                <a:gd name="connsiteY78" fmla="*/ 324334 h 1084159"/>
                <a:gd name="connsiteX79" fmla="*/ 186797 w 1588419"/>
                <a:gd name="connsiteY79" fmla="*/ 353707 h 1084159"/>
                <a:gd name="connsiteX80" fmla="*/ 172677 w 1588419"/>
                <a:gd name="connsiteY80" fmla="*/ 373751 h 1084159"/>
                <a:gd name="connsiteX81" fmla="*/ 170913 w 1588419"/>
                <a:gd name="connsiteY81" fmla="*/ 390266 h 1084159"/>
                <a:gd name="connsiteX82" fmla="*/ 147339 w 1588419"/>
                <a:gd name="connsiteY82" fmla="*/ 401990 h 1084159"/>
                <a:gd name="connsiteX83" fmla="*/ 126790 w 1588419"/>
                <a:gd name="connsiteY83" fmla="*/ 413714 h 1084159"/>
                <a:gd name="connsiteX84" fmla="*/ 105611 w 1588419"/>
                <a:gd name="connsiteY84" fmla="*/ 425438 h 1084159"/>
                <a:gd name="connsiteX85" fmla="*/ 81406 w 1588419"/>
                <a:gd name="connsiteY85" fmla="*/ 432498 h 1084159"/>
                <a:gd name="connsiteX86" fmla="*/ 65522 w 1588419"/>
                <a:gd name="connsiteY86" fmla="*/ 443087 h 1084159"/>
                <a:gd name="connsiteX87" fmla="*/ 49008 w 1588419"/>
                <a:gd name="connsiteY87" fmla="*/ 437792 h 1084159"/>
                <a:gd name="connsiteX88" fmla="*/ 33124 w 1588419"/>
                <a:gd name="connsiteY88" fmla="*/ 443087 h 1084159"/>
                <a:gd name="connsiteX89" fmla="*/ 18374 w 1588419"/>
                <a:gd name="connsiteY89" fmla="*/ 452542 h 1084159"/>
                <a:gd name="connsiteX90" fmla="*/ 6650 w 1588419"/>
                <a:gd name="connsiteY90" fmla="*/ 459602 h 1084159"/>
                <a:gd name="connsiteX91" fmla="*/ 2364 w 1588419"/>
                <a:gd name="connsiteY91" fmla="*/ 472712 h 1084159"/>
                <a:gd name="connsiteX92" fmla="*/ 2364 w 1588419"/>
                <a:gd name="connsiteY92" fmla="*/ 472712 h 1084159"/>
                <a:gd name="connsiteX93" fmla="*/ 6524 w 1588419"/>
                <a:gd name="connsiteY93" fmla="*/ 495782 h 1084159"/>
                <a:gd name="connsiteX94" fmla="*/ 32745 w 1588419"/>
                <a:gd name="connsiteY94" fmla="*/ 512549 h 1084159"/>
                <a:gd name="connsiteX95" fmla="*/ 38040 w 1588419"/>
                <a:gd name="connsiteY95" fmla="*/ 548225 h 1084159"/>
                <a:gd name="connsiteX96" fmla="*/ 37284 w 1588419"/>
                <a:gd name="connsiteY96" fmla="*/ 548351 h 1084159"/>
                <a:gd name="connsiteX97" fmla="*/ 61489 w 1588419"/>
                <a:gd name="connsiteY97" fmla="*/ 568018 h 1084159"/>
                <a:gd name="connsiteX98" fmla="*/ 74977 w 1588419"/>
                <a:gd name="connsiteY98" fmla="*/ 588062 h 1084159"/>
                <a:gd name="connsiteX99" fmla="*/ 95652 w 1588419"/>
                <a:gd name="connsiteY99" fmla="*/ 599030 h 1084159"/>
                <a:gd name="connsiteX100" fmla="*/ 96661 w 1588419"/>
                <a:gd name="connsiteY100" fmla="*/ 596508 h 1084159"/>
                <a:gd name="connsiteX101" fmla="*/ 107124 w 1588419"/>
                <a:gd name="connsiteY101" fmla="*/ 595500 h 1084159"/>
                <a:gd name="connsiteX102" fmla="*/ 113175 w 1588419"/>
                <a:gd name="connsiteY102" fmla="*/ 600668 h 1084159"/>
                <a:gd name="connsiteX103" fmla="*/ 143305 w 1588419"/>
                <a:gd name="connsiteY103" fmla="*/ 583398 h 1084159"/>
                <a:gd name="connsiteX104" fmla="*/ 173938 w 1588419"/>
                <a:gd name="connsiteY104" fmla="*/ 608737 h 1084159"/>
                <a:gd name="connsiteX105" fmla="*/ 147464 w 1588419"/>
                <a:gd name="connsiteY105" fmla="*/ 640505 h 1084159"/>
                <a:gd name="connsiteX106" fmla="*/ 136119 w 1588419"/>
                <a:gd name="connsiteY106" fmla="*/ 641639 h 1084159"/>
                <a:gd name="connsiteX107" fmla="*/ 134480 w 1588419"/>
                <a:gd name="connsiteY107" fmla="*/ 651094 h 1084159"/>
                <a:gd name="connsiteX108" fmla="*/ 149103 w 1588419"/>
                <a:gd name="connsiteY108" fmla="*/ 674164 h 1084159"/>
                <a:gd name="connsiteX109" fmla="*/ 133345 w 1588419"/>
                <a:gd name="connsiteY109" fmla="*/ 683619 h 1084159"/>
                <a:gd name="connsiteX110" fmla="*/ 127042 w 1588419"/>
                <a:gd name="connsiteY110" fmla="*/ 695091 h 1084159"/>
                <a:gd name="connsiteX111" fmla="*/ 136497 w 1588419"/>
                <a:gd name="connsiteY111" fmla="*/ 716018 h 1084159"/>
                <a:gd name="connsiteX112" fmla="*/ 158558 w 1588419"/>
                <a:gd name="connsiteY112" fmla="*/ 731776 h 1084159"/>
                <a:gd name="connsiteX113" fmla="*/ 174316 w 1588419"/>
                <a:gd name="connsiteY113" fmla="*/ 745391 h 1084159"/>
                <a:gd name="connsiteX114" fmla="*/ 185789 w 1588419"/>
                <a:gd name="connsiteY114" fmla="*/ 756989 h 1084159"/>
                <a:gd name="connsiteX115" fmla="*/ 185284 w 1588419"/>
                <a:gd name="connsiteY115" fmla="*/ 758628 h 1084159"/>
                <a:gd name="connsiteX116" fmla="*/ 201547 w 1588419"/>
                <a:gd name="connsiteY116" fmla="*/ 753585 h 1084159"/>
                <a:gd name="connsiteX117" fmla="*/ 222726 w 1588419"/>
                <a:gd name="connsiteY117" fmla="*/ 757745 h 1084159"/>
                <a:gd name="connsiteX118" fmla="*/ 276807 w 1588419"/>
                <a:gd name="connsiteY118" fmla="*/ 797204 h 1084159"/>
                <a:gd name="connsiteX119" fmla="*/ 327990 w 1588419"/>
                <a:gd name="connsiteY119" fmla="*/ 817752 h 1084159"/>
                <a:gd name="connsiteX120" fmla="*/ 362657 w 1588419"/>
                <a:gd name="connsiteY120" fmla="*/ 824182 h 1084159"/>
                <a:gd name="connsiteX121" fmla="*/ 368709 w 1588419"/>
                <a:gd name="connsiteY121" fmla="*/ 824308 h 1084159"/>
                <a:gd name="connsiteX122" fmla="*/ 377408 w 1588419"/>
                <a:gd name="connsiteY122" fmla="*/ 817752 h 1084159"/>
                <a:gd name="connsiteX123" fmla="*/ 385728 w 1588419"/>
                <a:gd name="connsiteY123" fmla="*/ 831367 h 1084159"/>
                <a:gd name="connsiteX124" fmla="*/ 387240 w 1588419"/>
                <a:gd name="connsiteY124" fmla="*/ 843092 h 1084159"/>
                <a:gd name="connsiteX125" fmla="*/ 393166 w 1588419"/>
                <a:gd name="connsiteY125" fmla="*/ 831872 h 1084159"/>
                <a:gd name="connsiteX126" fmla="*/ 412075 w 1588419"/>
                <a:gd name="connsiteY126" fmla="*/ 815357 h 1084159"/>
                <a:gd name="connsiteX127" fmla="*/ 433884 w 1588419"/>
                <a:gd name="connsiteY127" fmla="*/ 818887 h 1084159"/>
                <a:gd name="connsiteX128" fmla="*/ 464518 w 1588419"/>
                <a:gd name="connsiteY128" fmla="*/ 827207 h 1084159"/>
                <a:gd name="connsiteX129" fmla="*/ 473847 w 1588419"/>
                <a:gd name="connsiteY129" fmla="*/ 824056 h 1084159"/>
                <a:gd name="connsiteX130" fmla="*/ 486453 w 1588419"/>
                <a:gd name="connsiteY130" fmla="*/ 812584 h 1084159"/>
                <a:gd name="connsiteX131" fmla="*/ 496917 w 1588419"/>
                <a:gd name="connsiteY131" fmla="*/ 802120 h 1084159"/>
                <a:gd name="connsiteX132" fmla="*/ 519987 w 1588419"/>
                <a:gd name="connsiteY132" fmla="*/ 787497 h 1084159"/>
                <a:gd name="connsiteX133" fmla="*/ 551377 w 1588419"/>
                <a:gd name="connsiteY133" fmla="*/ 786488 h 1084159"/>
                <a:gd name="connsiteX134" fmla="*/ 564992 w 1588419"/>
                <a:gd name="connsiteY134" fmla="*/ 784345 h 1084159"/>
                <a:gd name="connsiteX135" fmla="*/ 575455 w 1588419"/>
                <a:gd name="connsiteY135" fmla="*/ 802120 h 1084159"/>
                <a:gd name="connsiteX136" fmla="*/ 590709 w 1588419"/>
                <a:gd name="connsiteY136" fmla="*/ 810441 h 1084159"/>
                <a:gd name="connsiteX137" fmla="*/ 595248 w 1588419"/>
                <a:gd name="connsiteY137" fmla="*/ 807793 h 1084159"/>
                <a:gd name="connsiteX138" fmla="*/ 612897 w 1588419"/>
                <a:gd name="connsiteY138" fmla="*/ 815483 h 1084159"/>
                <a:gd name="connsiteX139" fmla="*/ 618822 w 1588419"/>
                <a:gd name="connsiteY139" fmla="*/ 830233 h 1084159"/>
                <a:gd name="connsiteX140" fmla="*/ 629411 w 1588419"/>
                <a:gd name="connsiteY140" fmla="*/ 843218 h 1084159"/>
                <a:gd name="connsiteX141" fmla="*/ 622982 w 1588419"/>
                <a:gd name="connsiteY141" fmla="*/ 882046 h 1084159"/>
                <a:gd name="connsiteX142" fmla="*/ 601173 w 1588419"/>
                <a:gd name="connsiteY142" fmla="*/ 919109 h 1084159"/>
                <a:gd name="connsiteX143" fmla="*/ 605837 w 1588419"/>
                <a:gd name="connsiteY143" fmla="*/ 932093 h 1084159"/>
                <a:gd name="connsiteX144" fmla="*/ 629915 w 1588419"/>
                <a:gd name="connsiteY144" fmla="*/ 936758 h 1084159"/>
                <a:gd name="connsiteX145" fmla="*/ 638110 w 1588419"/>
                <a:gd name="connsiteY145" fmla="*/ 958567 h 1084159"/>
                <a:gd name="connsiteX146" fmla="*/ 648069 w 1588419"/>
                <a:gd name="connsiteY146" fmla="*/ 970291 h 1084159"/>
                <a:gd name="connsiteX147" fmla="*/ 648069 w 1588419"/>
                <a:gd name="connsiteY147" fmla="*/ 987940 h 1084159"/>
                <a:gd name="connsiteX148" fmla="*/ 662818 w 1588419"/>
                <a:gd name="connsiteY148" fmla="*/ 995000 h 1084159"/>
                <a:gd name="connsiteX149" fmla="*/ 679333 w 1588419"/>
                <a:gd name="connsiteY149" fmla="*/ 1003824 h 1084159"/>
                <a:gd name="connsiteX150" fmla="*/ 691309 w 1588419"/>
                <a:gd name="connsiteY150" fmla="*/ 1001303 h 1084159"/>
                <a:gd name="connsiteX151" fmla="*/ 704420 w 1588419"/>
                <a:gd name="connsiteY151" fmla="*/ 1013784 h 1084159"/>
                <a:gd name="connsiteX152" fmla="*/ 705428 w 1588419"/>
                <a:gd name="connsiteY152" fmla="*/ 992857 h 1084159"/>
                <a:gd name="connsiteX153" fmla="*/ 709589 w 1588419"/>
                <a:gd name="connsiteY153" fmla="*/ 979242 h 1084159"/>
                <a:gd name="connsiteX154" fmla="*/ 727363 w 1588419"/>
                <a:gd name="connsiteY154" fmla="*/ 972938 h 1084159"/>
                <a:gd name="connsiteX155" fmla="*/ 747282 w 1588419"/>
                <a:gd name="connsiteY155" fmla="*/ 970795 h 1084159"/>
                <a:gd name="connsiteX156" fmla="*/ 770352 w 1588419"/>
                <a:gd name="connsiteY156" fmla="*/ 970795 h 1084159"/>
                <a:gd name="connsiteX157" fmla="*/ 788127 w 1588419"/>
                <a:gd name="connsiteY157" fmla="*/ 967644 h 1084159"/>
                <a:gd name="connsiteX158" fmla="*/ 809054 w 1588419"/>
                <a:gd name="connsiteY158" fmla="*/ 954029 h 1084159"/>
                <a:gd name="connsiteX159" fmla="*/ 830989 w 1588419"/>
                <a:gd name="connsiteY159" fmla="*/ 965501 h 1084159"/>
                <a:gd name="connsiteX160" fmla="*/ 838301 w 1588419"/>
                <a:gd name="connsiteY160" fmla="*/ 981259 h 1084159"/>
                <a:gd name="connsiteX161" fmla="*/ 864522 w 1588419"/>
                <a:gd name="connsiteY161" fmla="*/ 1001177 h 1084159"/>
                <a:gd name="connsiteX162" fmla="*/ 869944 w 1588419"/>
                <a:gd name="connsiteY162" fmla="*/ 1005589 h 1084159"/>
                <a:gd name="connsiteX163" fmla="*/ 886206 w 1588419"/>
                <a:gd name="connsiteY163" fmla="*/ 1001303 h 1084159"/>
                <a:gd name="connsiteX164" fmla="*/ 900703 w 1588419"/>
                <a:gd name="connsiteY164" fmla="*/ 1002059 h 1084159"/>
                <a:gd name="connsiteX165" fmla="*/ 915957 w 1588419"/>
                <a:gd name="connsiteY165" fmla="*/ 1002059 h 1084159"/>
                <a:gd name="connsiteX166" fmla="*/ 923017 w 1588419"/>
                <a:gd name="connsiteY166" fmla="*/ 1013027 h 1084159"/>
                <a:gd name="connsiteX167" fmla="*/ 928942 w 1588419"/>
                <a:gd name="connsiteY167" fmla="*/ 1036097 h 1084159"/>
                <a:gd name="connsiteX168" fmla="*/ 936002 w 1588419"/>
                <a:gd name="connsiteY168" fmla="*/ 1024751 h 1084159"/>
                <a:gd name="connsiteX169" fmla="*/ 973316 w 1588419"/>
                <a:gd name="connsiteY169" fmla="*/ 1002438 h 1084159"/>
                <a:gd name="connsiteX170" fmla="*/ 1025130 w 1588419"/>
                <a:gd name="connsiteY170" fmla="*/ 972182 h 1084159"/>
                <a:gd name="connsiteX171" fmla="*/ 1050973 w 1588419"/>
                <a:gd name="connsiteY171" fmla="*/ 972938 h 1084159"/>
                <a:gd name="connsiteX172" fmla="*/ 1096861 w 1588419"/>
                <a:gd name="connsiteY172" fmla="*/ 965501 h 1084159"/>
                <a:gd name="connsiteX173" fmla="*/ 1112619 w 1588419"/>
                <a:gd name="connsiteY173" fmla="*/ 951760 h 1084159"/>
                <a:gd name="connsiteX174" fmla="*/ 1128377 w 1588419"/>
                <a:gd name="connsiteY174" fmla="*/ 939153 h 1084159"/>
                <a:gd name="connsiteX175" fmla="*/ 1143631 w 1588419"/>
                <a:gd name="connsiteY175" fmla="*/ 923017 h 1084159"/>
                <a:gd name="connsiteX176" fmla="*/ 1161658 w 1588419"/>
                <a:gd name="connsiteY176" fmla="*/ 911671 h 1084159"/>
                <a:gd name="connsiteX177" fmla="*/ 1175021 w 1588419"/>
                <a:gd name="connsiteY177" fmla="*/ 898686 h 1084159"/>
                <a:gd name="connsiteX178" fmla="*/ 1186367 w 1588419"/>
                <a:gd name="connsiteY178" fmla="*/ 888853 h 1084159"/>
                <a:gd name="connsiteX179" fmla="*/ 1189896 w 1588419"/>
                <a:gd name="connsiteY179" fmla="*/ 868431 h 1084159"/>
                <a:gd name="connsiteX180" fmla="*/ 1186367 w 1588419"/>
                <a:gd name="connsiteY180" fmla="*/ 855446 h 1084159"/>
                <a:gd name="connsiteX181" fmla="*/ 1204773 w 1588419"/>
                <a:gd name="connsiteY181" fmla="*/ 846873 h 1084159"/>
                <a:gd name="connsiteX182" fmla="*/ 1217000 w 1588419"/>
                <a:gd name="connsiteY182" fmla="*/ 828468 h 1084159"/>
                <a:gd name="connsiteX183" fmla="*/ 1234271 w 1588419"/>
                <a:gd name="connsiteY183" fmla="*/ 812332 h 1084159"/>
                <a:gd name="connsiteX184" fmla="*/ 1239818 w 1588419"/>
                <a:gd name="connsiteY184" fmla="*/ 790774 h 1084159"/>
                <a:gd name="connsiteX185" fmla="*/ 1244105 w 1588419"/>
                <a:gd name="connsiteY185" fmla="*/ 780563 h 1084159"/>
                <a:gd name="connsiteX186" fmla="*/ 1255450 w 1588419"/>
                <a:gd name="connsiteY186" fmla="*/ 764553 h 1084159"/>
                <a:gd name="connsiteX187" fmla="*/ 1244483 w 1588419"/>
                <a:gd name="connsiteY187" fmla="*/ 761401 h 1084159"/>
                <a:gd name="connsiteX188" fmla="*/ 1229229 w 1588419"/>
                <a:gd name="connsiteY188" fmla="*/ 755854 h 1084159"/>
                <a:gd name="connsiteX189" fmla="*/ 1219774 w 1588419"/>
                <a:gd name="connsiteY189" fmla="*/ 750434 h 1084159"/>
                <a:gd name="connsiteX190" fmla="*/ 1247634 w 1588419"/>
                <a:gd name="connsiteY190" fmla="*/ 736693 h 1084159"/>
                <a:gd name="connsiteX191" fmla="*/ 1231498 w 1588419"/>
                <a:gd name="connsiteY191" fmla="*/ 722195 h 1084159"/>
                <a:gd name="connsiteX192" fmla="*/ 1207924 w 1588419"/>
                <a:gd name="connsiteY192" fmla="*/ 704924 h 1084159"/>
                <a:gd name="connsiteX193" fmla="*/ 1222800 w 1588419"/>
                <a:gd name="connsiteY193" fmla="*/ 704168 h 1084159"/>
                <a:gd name="connsiteX194" fmla="*/ 1246374 w 1588419"/>
                <a:gd name="connsiteY194" fmla="*/ 708832 h 1084159"/>
                <a:gd name="connsiteX195" fmla="*/ 1224060 w 1588419"/>
                <a:gd name="connsiteY195" fmla="*/ 683745 h 1084159"/>
                <a:gd name="connsiteX196" fmla="*/ 1219396 w 1588419"/>
                <a:gd name="connsiteY196" fmla="*/ 667609 h 1084159"/>
                <a:gd name="connsiteX197" fmla="*/ 1202503 w 1588419"/>
                <a:gd name="connsiteY197" fmla="*/ 635462 h 1084159"/>
                <a:gd name="connsiteX198" fmla="*/ 1178929 w 1588419"/>
                <a:gd name="connsiteY198" fmla="*/ 618948 h 1084159"/>
                <a:gd name="connsiteX199" fmla="*/ 1191535 w 1588419"/>
                <a:gd name="connsiteY199" fmla="*/ 594239 h 1084159"/>
                <a:gd name="connsiteX200" fmla="*/ 1204142 w 1588419"/>
                <a:gd name="connsiteY200" fmla="*/ 580120 h 1084159"/>
                <a:gd name="connsiteX201" fmla="*/ 1218639 w 1588419"/>
                <a:gd name="connsiteY201" fmla="*/ 569908 h 1084159"/>
                <a:gd name="connsiteX202" fmla="*/ 1234775 w 1588419"/>
                <a:gd name="connsiteY202" fmla="*/ 561714 h 1084159"/>
                <a:gd name="connsiteX203" fmla="*/ 1265031 w 1588419"/>
                <a:gd name="connsiteY203" fmla="*/ 552764 h 1084159"/>
                <a:gd name="connsiteX204" fmla="*/ 1249777 w 1588419"/>
                <a:gd name="connsiteY204" fmla="*/ 535871 h 1084159"/>
                <a:gd name="connsiteX205" fmla="*/ 1223934 w 1588419"/>
                <a:gd name="connsiteY205" fmla="*/ 525282 h 1084159"/>
                <a:gd name="connsiteX206" fmla="*/ 1188636 w 1588419"/>
                <a:gd name="connsiteY206" fmla="*/ 548477 h 1084159"/>
                <a:gd name="connsiteX207" fmla="*/ 1172121 w 1588419"/>
                <a:gd name="connsiteY207" fmla="*/ 527299 h 1084159"/>
                <a:gd name="connsiteX208" fmla="*/ 1144639 w 1588419"/>
                <a:gd name="connsiteY208" fmla="*/ 517844 h 1084159"/>
                <a:gd name="connsiteX209" fmla="*/ 1144261 w 1588419"/>
                <a:gd name="connsiteY209" fmla="*/ 484941 h 1084159"/>
                <a:gd name="connsiteX210" fmla="*/ 1177164 w 1588419"/>
                <a:gd name="connsiteY210" fmla="*/ 475108 h 1084159"/>
                <a:gd name="connsiteX211" fmla="*/ 1208176 w 1588419"/>
                <a:gd name="connsiteY211" fmla="*/ 453550 h 1084159"/>
                <a:gd name="connsiteX212" fmla="*/ 1253307 w 1588419"/>
                <a:gd name="connsiteY212" fmla="*/ 435901 h 1084159"/>
                <a:gd name="connsiteX213" fmla="*/ 1235280 w 1588419"/>
                <a:gd name="connsiteY213" fmla="*/ 471956 h 1084159"/>
                <a:gd name="connsiteX214" fmla="*/ 1231372 w 1588419"/>
                <a:gd name="connsiteY214" fmla="*/ 492379 h 1084159"/>
                <a:gd name="connsiteX215" fmla="*/ 1249777 w 1588419"/>
                <a:gd name="connsiteY215" fmla="*/ 492000 h 1084159"/>
                <a:gd name="connsiteX216" fmla="*/ 1298817 w 1588419"/>
                <a:gd name="connsiteY216" fmla="*/ 464518 h 1084159"/>
                <a:gd name="connsiteX217" fmla="*/ 1311549 w 1588419"/>
                <a:gd name="connsiteY217" fmla="*/ 462879 h 1084159"/>
                <a:gd name="connsiteX218" fmla="*/ 1318987 w 1588419"/>
                <a:gd name="connsiteY218" fmla="*/ 451155 h 1084159"/>
                <a:gd name="connsiteX219" fmla="*/ 1368531 w 1588419"/>
                <a:gd name="connsiteY219" fmla="*/ 423799 h 1084159"/>
                <a:gd name="connsiteX220" fmla="*/ 1385676 w 1588419"/>
                <a:gd name="connsiteY220" fmla="*/ 405016 h 1084159"/>
                <a:gd name="connsiteX221" fmla="*/ 1402820 w 1588419"/>
                <a:gd name="connsiteY221" fmla="*/ 411823 h 1084159"/>
                <a:gd name="connsiteX222" fmla="*/ 1419965 w 1588419"/>
                <a:gd name="connsiteY222" fmla="*/ 406654 h 1084159"/>
                <a:gd name="connsiteX223" fmla="*/ 1430176 w 1588419"/>
                <a:gd name="connsiteY223" fmla="*/ 396317 h 1084159"/>
                <a:gd name="connsiteX224" fmla="*/ 1448960 w 1588419"/>
                <a:gd name="connsiteY224" fmla="*/ 382702 h 1084159"/>
                <a:gd name="connsiteX225" fmla="*/ 1464340 w 1588419"/>
                <a:gd name="connsiteY225" fmla="*/ 362153 h 1084159"/>
                <a:gd name="connsiteX226" fmla="*/ 1486528 w 1588419"/>
                <a:gd name="connsiteY226" fmla="*/ 370726 h 1084159"/>
                <a:gd name="connsiteX227" fmla="*/ 1493840 w 1588419"/>
                <a:gd name="connsiteY227" fmla="*/ 371734 h 1084159"/>
                <a:gd name="connsiteX228" fmla="*/ 1500269 w 1588419"/>
                <a:gd name="connsiteY228" fmla="*/ 366818 h 1084159"/>
                <a:gd name="connsiteX229" fmla="*/ 1498378 w 1588419"/>
                <a:gd name="connsiteY229" fmla="*/ 341479 h 1084159"/>
                <a:gd name="connsiteX230" fmla="*/ 1496739 w 1588419"/>
                <a:gd name="connsiteY230" fmla="*/ 319543 h 1084159"/>
                <a:gd name="connsiteX231" fmla="*/ 1500647 w 1588419"/>
                <a:gd name="connsiteY231" fmla="*/ 300760 h 1084159"/>
                <a:gd name="connsiteX232" fmla="*/ 1522582 w 1588419"/>
                <a:gd name="connsiteY232" fmla="*/ 290548 h 1084159"/>
                <a:gd name="connsiteX233" fmla="*/ 1546156 w 1588419"/>
                <a:gd name="connsiteY233" fmla="*/ 290548 h 1084159"/>
                <a:gd name="connsiteX234" fmla="*/ 1558763 w 1588419"/>
                <a:gd name="connsiteY234" fmla="*/ 273277 h 1084159"/>
                <a:gd name="connsiteX235" fmla="*/ 1574521 w 1588419"/>
                <a:gd name="connsiteY235" fmla="*/ 252855 h 1084159"/>
                <a:gd name="connsiteX236" fmla="*/ 1588640 w 1588419"/>
                <a:gd name="connsiteY236" fmla="*/ 219070 h 1084159"/>
                <a:gd name="connsiteX237" fmla="*/ 1588262 w 1588419"/>
                <a:gd name="connsiteY237" fmla="*/ 197008 h 1084159"/>
                <a:gd name="connsiteX238" fmla="*/ 1203764 w 1588419"/>
                <a:gd name="connsiteY238" fmla="*/ 940035 h 1084159"/>
                <a:gd name="connsiteX239" fmla="*/ 1217883 w 1588419"/>
                <a:gd name="connsiteY239" fmla="*/ 985545 h 1084159"/>
                <a:gd name="connsiteX240" fmla="*/ 1250786 w 1588419"/>
                <a:gd name="connsiteY240" fmla="*/ 903098 h 1084159"/>
                <a:gd name="connsiteX241" fmla="*/ 1203764 w 1588419"/>
                <a:gd name="connsiteY241" fmla="*/ 940035 h 1084159"/>
                <a:gd name="connsiteX242" fmla="*/ 923647 w 1588419"/>
                <a:gd name="connsiteY242" fmla="*/ 1046686 h 1084159"/>
                <a:gd name="connsiteX243" fmla="*/ 897804 w 1588419"/>
                <a:gd name="connsiteY243" fmla="*/ 1082741 h 1084159"/>
                <a:gd name="connsiteX244" fmla="*/ 942557 w 1588419"/>
                <a:gd name="connsiteY244" fmla="*/ 1080346 h 1084159"/>
                <a:gd name="connsiteX245" fmla="*/ 956676 w 1588419"/>
                <a:gd name="connsiteY245" fmla="*/ 1048956 h 1084159"/>
                <a:gd name="connsiteX246" fmla="*/ 923647 w 1588419"/>
                <a:gd name="connsiteY246" fmla="*/ 1046686 h 108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88419" h="1084159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A1458D-D828-4A6B-831D-31D1A1E68448}"/>
                </a:ext>
              </a:extLst>
            </p:cNvPr>
            <p:cNvSpPr/>
            <p:nvPr/>
          </p:nvSpPr>
          <p:spPr>
            <a:xfrm>
              <a:off x="8880632" y="4076816"/>
              <a:ext cx="239524" cy="352982"/>
            </a:xfrm>
            <a:custGeom>
              <a:avLst/>
              <a:gdLst>
                <a:gd name="connsiteX0" fmla="*/ 135287 w 239523"/>
                <a:gd name="connsiteY0" fmla="*/ 136019 h 352982"/>
                <a:gd name="connsiteX1" fmla="*/ 167433 w 239523"/>
                <a:gd name="connsiteY1" fmla="*/ 159593 h 352982"/>
                <a:gd name="connsiteX2" fmla="*/ 175249 w 239523"/>
                <a:gd name="connsiteY2" fmla="*/ 183167 h 352982"/>
                <a:gd name="connsiteX3" fmla="*/ 186217 w 239523"/>
                <a:gd name="connsiteY3" fmla="*/ 194891 h 352982"/>
                <a:gd name="connsiteX4" fmla="*/ 199580 w 239523"/>
                <a:gd name="connsiteY4" fmla="*/ 227920 h 352982"/>
                <a:gd name="connsiteX5" fmla="*/ 208278 w 239523"/>
                <a:gd name="connsiteY5" fmla="*/ 220861 h 352982"/>
                <a:gd name="connsiteX6" fmla="*/ 220003 w 239523"/>
                <a:gd name="connsiteY6" fmla="*/ 205103 h 352982"/>
                <a:gd name="connsiteX7" fmla="*/ 212943 w 239523"/>
                <a:gd name="connsiteY7" fmla="*/ 172956 h 352982"/>
                <a:gd name="connsiteX8" fmla="*/ 183065 w 239523"/>
                <a:gd name="connsiteY8" fmla="*/ 151777 h 352982"/>
                <a:gd name="connsiteX9" fmla="*/ 165038 w 239523"/>
                <a:gd name="connsiteY9" fmla="*/ 128203 h 352982"/>
                <a:gd name="connsiteX10" fmla="*/ 128227 w 239523"/>
                <a:gd name="connsiteY10" fmla="*/ 121900 h 352982"/>
                <a:gd name="connsiteX11" fmla="*/ 114864 w 239523"/>
                <a:gd name="connsiteY11" fmla="*/ 97569 h 352982"/>
                <a:gd name="connsiteX12" fmla="*/ 132891 w 239523"/>
                <a:gd name="connsiteY12" fmla="*/ 59876 h 352982"/>
                <a:gd name="connsiteX13" fmla="*/ 131253 w 239523"/>
                <a:gd name="connsiteY13" fmla="*/ 16761 h 352982"/>
                <a:gd name="connsiteX14" fmla="*/ 126588 w 239523"/>
                <a:gd name="connsiteY14" fmla="*/ 7306 h 352982"/>
                <a:gd name="connsiteX15" fmla="*/ 88139 w 239523"/>
                <a:gd name="connsiteY15" fmla="*/ 4155 h 352982"/>
                <a:gd name="connsiteX16" fmla="*/ 82592 w 239523"/>
                <a:gd name="connsiteY16" fmla="*/ 66179 h 352982"/>
                <a:gd name="connsiteX17" fmla="*/ 69985 w 239523"/>
                <a:gd name="connsiteY17" fmla="*/ 63027 h 352982"/>
                <a:gd name="connsiteX18" fmla="*/ 77045 w 239523"/>
                <a:gd name="connsiteY18" fmla="*/ 99082 h 352982"/>
                <a:gd name="connsiteX19" fmla="*/ 84104 w 239523"/>
                <a:gd name="connsiteY19" fmla="*/ 119504 h 352982"/>
                <a:gd name="connsiteX20" fmla="*/ 110830 w 239523"/>
                <a:gd name="connsiteY20" fmla="*/ 128077 h 352982"/>
                <a:gd name="connsiteX21" fmla="*/ 135287 w 239523"/>
                <a:gd name="connsiteY21" fmla="*/ 136019 h 352982"/>
                <a:gd name="connsiteX22" fmla="*/ 85113 w 239523"/>
                <a:gd name="connsiteY22" fmla="*/ 143079 h 352982"/>
                <a:gd name="connsiteX23" fmla="*/ 110200 w 239523"/>
                <a:gd name="connsiteY23" fmla="*/ 171317 h 352982"/>
                <a:gd name="connsiteX24" fmla="*/ 85113 w 239523"/>
                <a:gd name="connsiteY24" fmla="*/ 143079 h 352982"/>
                <a:gd name="connsiteX25" fmla="*/ 128983 w 239523"/>
                <a:gd name="connsiteY25" fmla="*/ 219222 h 352982"/>
                <a:gd name="connsiteX26" fmla="*/ 143103 w 239523"/>
                <a:gd name="connsiteY26" fmla="*/ 211406 h 352982"/>
                <a:gd name="connsiteX27" fmla="*/ 145498 w 239523"/>
                <a:gd name="connsiteY27" fmla="*/ 232585 h 352982"/>
                <a:gd name="connsiteX28" fmla="*/ 149406 w 239523"/>
                <a:gd name="connsiteY28" fmla="*/ 261580 h 352982"/>
                <a:gd name="connsiteX29" fmla="*/ 177644 w 239523"/>
                <a:gd name="connsiteY29" fmla="*/ 219222 h 352982"/>
                <a:gd name="connsiteX30" fmla="*/ 167433 w 239523"/>
                <a:gd name="connsiteY30" fmla="*/ 214557 h 352982"/>
                <a:gd name="connsiteX31" fmla="*/ 127471 w 239523"/>
                <a:gd name="connsiteY31" fmla="*/ 183167 h 352982"/>
                <a:gd name="connsiteX32" fmla="*/ 128983 w 239523"/>
                <a:gd name="connsiteY32" fmla="*/ 219222 h 352982"/>
                <a:gd name="connsiteX33" fmla="*/ 36452 w 239523"/>
                <a:gd name="connsiteY33" fmla="*/ 234098 h 352982"/>
                <a:gd name="connsiteX34" fmla="*/ 2666 w 239523"/>
                <a:gd name="connsiteY34" fmla="*/ 278094 h 352982"/>
                <a:gd name="connsiteX35" fmla="*/ 50571 w 239523"/>
                <a:gd name="connsiteY35" fmla="*/ 233341 h 352982"/>
                <a:gd name="connsiteX36" fmla="*/ 57631 w 239523"/>
                <a:gd name="connsiteY36" fmla="*/ 205103 h 352982"/>
                <a:gd name="connsiteX37" fmla="*/ 36452 w 239523"/>
                <a:gd name="connsiteY37" fmla="*/ 234098 h 352982"/>
                <a:gd name="connsiteX38" fmla="*/ 176132 w 239523"/>
                <a:gd name="connsiteY38" fmla="*/ 249856 h 352982"/>
                <a:gd name="connsiteX39" fmla="*/ 195798 w 239523"/>
                <a:gd name="connsiteY39" fmla="*/ 237249 h 352982"/>
                <a:gd name="connsiteX40" fmla="*/ 176132 w 239523"/>
                <a:gd name="connsiteY40" fmla="*/ 249856 h 352982"/>
                <a:gd name="connsiteX41" fmla="*/ 246729 w 239523"/>
                <a:gd name="connsiteY41" fmla="*/ 310997 h 352982"/>
                <a:gd name="connsiteX42" fmla="*/ 240425 w 239523"/>
                <a:gd name="connsiteY42" fmla="*/ 252125 h 352982"/>
                <a:gd name="connsiteX43" fmla="*/ 221641 w 239523"/>
                <a:gd name="connsiteY43" fmla="*/ 250486 h 352982"/>
                <a:gd name="connsiteX44" fmla="*/ 206765 w 239523"/>
                <a:gd name="connsiteY44" fmla="*/ 264605 h 352982"/>
                <a:gd name="connsiteX45" fmla="*/ 191133 w 239523"/>
                <a:gd name="connsiteY45" fmla="*/ 276329 h 352982"/>
                <a:gd name="connsiteX46" fmla="*/ 167559 w 239523"/>
                <a:gd name="connsiteY46" fmla="*/ 270909 h 352982"/>
                <a:gd name="connsiteX47" fmla="*/ 136926 w 239523"/>
                <a:gd name="connsiteY47" fmla="*/ 288936 h 352982"/>
                <a:gd name="connsiteX48" fmla="*/ 126714 w 239523"/>
                <a:gd name="connsiteY48" fmla="*/ 316418 h 352982"/>
                <a:gd name="connsiteX49" fmla="*/ 150288 w 239523"/>
                <a:gd name="connsiteY49" fmla="*/ 303811 h 352982"/>
                <a:gd name="connsiteX50" fmla="*/ 169955 w 239523"/>
                <a:gd name="connsiteY50" fmla="*/ 296752 h 352982"/>
                <a:gd name="connsiteX51" fmla="*/ 191890 w 239523"/>
                <a:gd name="connsiteY51" fmla="*/ 342261 h 352982"/>
                <a:gd name="connsiteX52" fmla="*/ 219372 w 239523"/>
                <a:gd name="connsiteY52" fmla="*/ 356381 h 352982"/>
                <a:gd name="connsiteX53" fmla="*/ 218616 w 239523"/>
                <a:gd name="connsiteY53" fmla="*/ 322721 h 352982"/>
                <a:gd name="connsiteX54" fmla="*/ 246729 w 239523"/>
                <a:gd name="connsiteY54" fmla="*/ 310997 h 35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9523" h="352982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E3A96-8E1D-4224-9FE6-0A309CE894AA}"/>
                </a:ext>
              </a:extLst>
            </p:cNvPr>
            <p:cNvSpPr/>
            <p:nvPr/>
          </p:nvSpPr>
          <p:spPr>
            <a:xfrm>
              <a:off x="9511764" y="4651194"/>
              <a:ext cx="327769" cy="214311"/>
            </a:xfrm>
            <a:custGeom>
              <a:avLst/>
              <a:gdLst>
                <a:gd name="connsiteX0" fmla="*/ 244030 w 327769"/>
                <a:gd name="connsiteY0" fmla="*/ 199530 h 214310"/>
                <a:gd name="connsiteX1" fmla="*/ 225247 w 327769"/>
                <a:gd name="connsiteY1" fmla="*/ 181502 h 214310"/>
                <a:gd name="connsiteX2" fmla="*/ 198521 w 327769"/>
                <a:gd name="connsiteY2" fmla="*/ 168896 h 214310"/>
                <a:gd name="connsiteX3" fmla="*/ 179737 w 327769"/>
                <a:gd name="connsiteY3" fmla="*/ 133597 h 214310"/>
                <a:gd name="connsiteX4" fmla="*/ 173434 w 327769"/>
                <a:gd name="connsiteY4" fmla="*/ 111662 h 214310"/>
                <a:gd name="connsiteX5" fmla="*/ 178981 w 327769"/>
                <a:gd name="connsiteY5" fmla="*/ 94391 h 214310"/>
                <a:gd name="connsiteX6" fmla="*/ 126411 w 327769"/>
                <a:gd name="connsiteY6" fmla="*/ 65396 h 214310"/>
                <a:gd name="connsiteX7" fmla="*/ 22030 w 327769"/>
                <a:gd name="connsiteY7" fmla="*/ 8163 h 214310"/>
                <a:gd name="connsiteX8" fmla="*/ 2364 w 327769"/>
                <a:gd name="connsiteY8" fmla="*/ 2364 h 214310"/>
                <a:gd name="connsiteX9" fmla="*/ 2364 w 327769"/>
                <a:gd name="connsiteY9" fmla="*/ 169778 h 214310"/>
                <a:gd name="connsiteX10" fmla="*/ 30602 w 327769"/>
                <a:gd name="connsiteY10" fmla="*/ 179107 h 214310"/>
                <a:gd name="connsiteX11" fmla="*/ 62749 w 327769"/>
                <a:gd name="connsiteY11" fmla="*/ 161080 h 214310"/>
                <a:gd name="connsiteX12" fmla="*/ 78507 w 327769"/>
                <a:gd name="connsiteY12" fmla="*/ 141413 h 214310"/>
                <a:gd name="connsiteX13" fmla="*/ 134227 w 327769"/>
                <a:gd name="connsiteY13" fmla="*/ 153894 h 214310"/>
                <a:gd name="connsiteX14" fmla="*/ 192344 w 327769"/>
                <a:gd name="connsiteY14" fmla="*/ 205707 h 214310"/>
                <a:gd name="connsiteX15" fmla="*/ 248064 w 327769"/>
                <a:gd name="connsiteY15" fmla="*/ 215918 h 214310"/>
                <a:gd name="connsiteX16" fmla="*/ 244030 w 327769"/>
                <a:gd name="connsiteY16" fmla="*/ 199530 h 214310"/>
                <a:gd name="connsiteX17" fmla="*/ 288783 w 327769"/>
                <a:gd name="connsiteY17" fmla="*/ 59849 h 214310"/>
                <a:gd name="connsiteX18" fmla="*/ 256637 w 327769"/>
                <a:gd name="connsiteY18" fmla="*/ 78633 h 214310"/>
                <a:gd name="connsiteX19" fmla="*/ 200160 w 327769"/>
                <a:gd name="connsiteY19" fmla="*/ 81028 h 214310"/>
                <a:gd name="connsiteX20" fmla="*/ 243274 w 327769"/>
                <a:gd name="connsiteY20" fmla="*/ 100694 h 214310"/>
                <a:gd name="connsiteX21" fmla="*/ 298238 w 327769"/>
                <a:gd name="connsiteY21" fmla="*/ 73212 h 214310"/>
                <a:gd name="connsiteX22" fmla="*/ 306054 w 327769"/>
                <a:gd name="connsiteY22" fmla="*/ 49638 h 214310"/>
                <a:gd name="connsiteX23" fmla="*/ 288783 w 327769"/>
                <a:gd name="connsiteY23" fmla="*/ 59849 h 214310"/>
                <a:gd name="connsiteX24" fmla="*/ 315509 w 327769"/>
                <a:gd name="connsiteY24" fmla="*/ 30098 h 214310"/>
                <a:gd name="connsiteX25" fmla="*/ 307693 w 327769"/>
                <a:gd name="connsiteY25" fmla="*/ 31611 h 214310"/>
                <a:gd name="connsiteX26" fmla="*/ 324207 w 327769"/>
                <a:gd name="connsiteY26" fmla="*/ 56698 h 214310"/>
                <a:gd name="connsiteX27" fmla="*/ 315509 w 327769"/>
                <a:gd name="connsiteY27" fmla="*/ 30098 h 21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7769" h="21431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443FDC-25F4-4712-88CB-A9343F135DD2}"/>
                </a:ext>
              </a:extLst>
            </p:cNvPr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>
                <a:gd name="connsiteX0" fmla="*/ 14665 w 50426"/>
                <a:gd name="connsiteY0" fmla="*/ 2371 h 100852"/>
                <a:gd name="connsiteX1" fmla="*/ 5210 w 50426"/>
                <a:gd name="connsiteY1" fmla="*/ 27458 h 100852"/>
                <a:gd name="connsiteX2" fmla="*/ 3697 w 50426"/>
                <a:gd name="connsiteY2" fmla="*/ 62756 h 100852"/>
                <a:gd name="connsiteX3" fmla="*/ 17060 w 50426"/>
                <a:gd name="connsiteY3" fmla="*/ 101962 h 100852"/>
                <a:gd name="connsiteX4" fmla="*/ 57905 w 50426"/>
                <a:gd name="connsiteY4" fmla="*/ 64269 h 100852"/>
                <a:gd name="connsiteX5" fmla="*/ 14665 w 50426"/>
                <a:gd name="connsiteY5" fmla="*/ 2371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26" h="100852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84B6339-1114-4762-91D8-E56A3B99F5A3}"/>
                </a:ext>
              </a:extLst>
            </p:cNvPr>
            <p:cNvSpPr/>
            <p:nvPr/>
          </p:nvSpPr>
          <p:spPr>
            <a:xfrm>
              <a:off x="6925586" y="4891628"/>
              <a:ext cx="189098" cy="378195"/>
            </a:xfrm>
            <a:custGeom>
              <a:avLst/>
              <a:gdLst>
                <a:gd name="connsiteX0" fmla="*/ 164941 w 189097"/>
                <a:gd name="connsiteY0" fmla="*/ 7000 h 378195"/>
                <a:gd name="connsiteX1" fmla="*/ 155486 w 189097"/>
                <a:gd name="connsiteY1" fmla="*/ 14816 h 378195"/>
                <a:gd name="connsiteX2" fmla="*/ 151578 w 189097"/>
                <a:gd name="connsiteY2" fmla="*/ 33725 h 378195"/>
                <a:gd name="connsiteX3" fmla="*/ 135946 w 189097"/>
                <a:gd name="connsiteY3" fmla="*/ 45449 h 378195"/>
                <a:gd name="connsiteX4" fmla="*/ 122583 w 189097"/>
                <a:gd name="connsiteY4" fmla="*/ 57174 h 378195"/>
                <a:gd name="connsiteX5" fmla="*/ 121826 w 189097"/>
                <a:gd name="connsiteY5" fmla="*/ 71293 h 378195"/>
                <a:gd name="connsiteX6" fmla="*/ 102160 w 189097"/>
                <a:gd name="connsiteY6" fmla="*/ 87807 h 378195"/>
                <a:gd name="connsiteX7" fmla="*/ 65349 w 189097"/>
                <a:gd name="connsiteY7" fmla="*/ 106591 h 378195"/>
                <a:gd name="connsiteX8" fmla="*/ 31564 w 189097"/>
                <a:gd name="connsiteY8" fmla="*/ 112894 h 378195"/>
                <a:gd name="connsiteX9" fmla="*/ 20596 w 189097"/>
                <a:gd name="connsiteY9" fmla="*/ 148193 h 378195"/>
                <a:gd name="connsiteX10" fmla="*/ 23748 w 189097"/>
                <a:gd name="connsiteY10" fmla="*/ 195971 h 378195"/>
                <a:gd name="connsiteX11" fmla="*/ 17445 w 189097"/>
                <a:gd name="connsiteY11" fmla="*/ 250053 h 378195"/>
                <a:gd name="connsiteX12" fmla="*/ 7233 w 189097"/>
                <a:gd name="connsiteY12" fmla="*/ 313590 h 378195"/>
                <a:gd name="connsiteX13" fmla="*/ 24504 w 189097"/>
                <a:gd name="connsiteY13" fmla="*/ 363764 h 378195"/>
                <a:gd name="connsiteX14" fmla="*/ 71527 w 189097"/>
                <a:gd name="connsiteY14" fmla="*/ 375488 h 378195"/>
                <a:gd name="connsiteX15" fmla="*/ 99009 w 189097"/>
                <a:gd name="connsiteY15" fmla="*/ 365277 h 378195"/>
                <a:gd name="connsiteX16" fmla="*/ 137458 w 189097"/>
                <a:gd name="connsiteY16" fmla="*/ 253835 h 378195"/>
                <a:gd name="connsiteX17" fmla="*/ 166453 w 189097"/>
                <a:gd name="connsiteY17" fmla="*/ 150210 h 378195"/>
                <a:gd name="connsiteX18" fmla="*/ 171118 w 189097"/>
                <a:gd name="connsiteY18" fmla="*/ 120332 h 378195"/>
                <a:gd name="connsiteX19" fmla="*/ 178177 w 189097"/>
                <a:gd name="connsiteY19" fmla="*/ 103818 h 378195"/>
                <a:gd name="connsiteX20" fmla="*/ 193936 w 189097"/>
                <a:gd name="connsiteY20" fmla="*/ 100666 h 378195"/>
                <a:gd name="connsiteX21" fmla="*/ 183724 w 189097"/>
                <a:gd name="connsiteY21" fmla="*/ 50366 h 378195"/>
                <a:gd name="connsiteX22" fmla="*/ 164941 w 189097"/>
                <a:gd name="connsiteY22" fmla="*/ 7000 h 37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9097" h="378195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6539DE2-08D6-4C60-8F35-55A2E2321873}"/>
                </a:ext>
              </a:extLst>
            </p:cNvPr>
            <p:cNvSpPr/>
            <p:nvPr/>
          </p:nvSpPr>
          <p:spPr>
            <a:xfrm>
              <a:off x="6914824" y="4057680"/>
              <a:ext cx="315163" cy="189098"/>
            </a:xfrm>
            <a:custGeom>
              <a:avLst/>
              <a:gdLst>
                <a:gd name="connsiteX0" fmla="*/ 226129 w 315162"/>
                <a:gd name="connsiteY0" fmla="*/ 9802 h 189097"/>
                <a:gd name="connsiteX1" fmla="*/ 173812 w 315162"/>
                <a:gd name="connsiteY1" fmla="*/ 12827 h 189097"/>
                <a:gd name="connsiteX2" fmla="*/ 132841 w 315162"/>
                <a:gd name="connsiteY2" fmla="*/ 48504 h 189097"/>
                <a:gd name="connsiteX3" fmla="*/ 114687 w 315162"/>
                <a:gd name="connsiteY3" fmla="*/ 55311 h 189097"/>
                <a:gd name="connsiteX4" fmla="*/ 77498 w 315162"/>
                <a:gd name="connsiteY4" fmla="*/ 49260 h 189097"/>
                <a:gd name="connsiteX5" fmla="*/ 44848 w 315162"/>
                <a:gd name="connsiteY5" fmla="*/ 46234 h 189097"/>
                <a:gd name="connsiteX6" fmla="*/ 25181 w 315162"/>
                <a:gd name="connsiteY6" fmla="*/ 43209 h 189097"/>
                <a:gd name="connsiteX7" fmla="*/ 13835 w 315162"/>
                <a:gd name="connsiteY7" fmla="*/ 53042 h 189097"/>
                <a:gd name="connsiteX8" fmla="*/ 14592 w 315162"/>
                <a:gd name="connsiteY8" fmla="*/ 67540 h 189097"/>
                <a:gd name="connsiteX9" fmla="*/ 2364 w 315162"/>
                <a:gd name="connsiteY9" fmla="*/ 74221 h 189097"/>
                <a:gd name="connsiteX10" fmla="*/ 4633 w 315162"/>
                <a:gd name="connsiteY10" fmla="*/ 90609 h 189097"/>
                <a:gd name="connsiteX11" fmla="*/ 12449 w 315162"/>
                <a:gd name="connsiteY11" fmla="*/ 132967 h 189097"/>
                <a:gd name="connsiteX12" fmla="*/ 21399 w 315162"/>
                <a:gd name="connsiteY12" fmla="*/ 171795 h 189097"/>
                <a:gd name="connsiteX13" fmla="*/ 69682 w 315162"/>
                <a:gd name="connsiteY13" fmla="*/ 166248 h 189097"/>
                <a:gd name="connsiteX14" fmla="*/ 103846 w 315162"/>
                <a:gd name="connsiteY14" fmla="*/ 155659 h 189097"/>
                <a:gd name="connsiteX15" fmla="*/ 132841 w 315162"/>
                <a:gd name="connsiteY15" fmla="*/ 141540 h 189097"/>
                <a:gd name="connsiteX16" fmla="*/ 159188 w 315162"/>
                <a:gd name="connsiteY16" fmla="*/ 137253 h 189097"/>
                <a:gd name="connsiteX17" fmla="*/ 179989 w 315162"/>
                <a:gd name="connsiteY17" fmla="*/ 123134 h 189097"/>
                <a:gd name="connsiteX18" fmla="*/ 236088 w 315162"/>
                <a:gd name="connsiteY18" fmla="*/ 104729 h 189097"/>
                <a:gd name="connsiteX19" fmla="*/ 261553 w 315162"/>
                <a:gd name="connsiteY19" fmla="*/ 78003 h 189097"/>
                <a:gd name="connsiteX20" fmla="*/ 284245 w 315162"/>
                <a:gd name="connsiteY20" fmla="*/ 69430 h 189097"/>
                <a:gd name="connsiteX21" fmla="*/ 251720 w 315162"/>
                <a:gd name="connsiteY21" fmla="*/ 2364 h 189097"/>
                <a:gd name="connsiteX22" fmla="*/ 226129 w 315162"/>
                <a:gd name="connsiteY22" fmla="*/ 9802 h 189097"/>
                <a:gd name="connsiteX23" fmla="*/ 290800 w 315162"/>
                <a:gd name="connsiteY23" fmla="*/ 185536 h 189097"/>
                <a:gd name="connsiteX24" fmla="*/ 317778 w 315162"/>
                <a:gd name="connsiteY24" fmla="*/ 180368 h 189097"/>
                <a:gd name="connsiteX25" fmla="*/ 290800 w 315162"/>
                <a:gd name="connsiteY25" fmla="*/ 185536 h 18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5162" h="189097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69CC47E-7FBF-4515-86E5-AC522BC19EB7}"/>
                </a:ext>
              </a:extLst>
            </p:cNvPr>
            <p:cNvSpPr/>
            <p:nvPr/>
          </p:nvSpPr>
          <p:spPr>
            <a:xfrm>
              <a:off x="7600832" y="5997882"/>
              <a:ext cx="50426" cy="37820"/>
            </a:xfrm>
            <a:custGeom>
              <a:avLst/>
              <a:gdLst>
                <a:gd name="connsiteX0" fmla="*/ 20428 w 50426"/>
                <a:gd name="connsiteY0" fmla="*/ 3815 h 37819"/>
                <a:gd name="connsiteX1" fmla="*/ 11226 w 50426"/>
                <a:gd name="connsiteY1" fmla="*/ 33693 h 37819"/>
                <a:gd name="connsiteX2" fmla="*/ 33035 w 50426"/>
                <a:gd name="connsiteY2" fmla="*/ 33693 h 37819"/>
                <a:gd name="connsiteX3" fmla="*/ 55979 w 50426"/>
                <a:gd name="connsiteY3" fmla="*/ 23355 h 37819"/>
                <a:gd name="connsiteX4" fmla="*/ 20428 w 50426"/>
                <a:gd name="connsiteY4" fmla="*/ 3815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26" h="37819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94867F2-14B1-481D-951A-DA7FE004F03B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60D07AB-3A12-4CDD-83B1-EE6521A1D917}"/>
                </a:ext>
              </a:extLst>
            </p:cNvPr>
            <p:cNvSpPr/>
            <p:nvPr/>
          </p:nvSpPr>
          <p:spPr>
            <a:xfrm>
              <a:off x="9879671" y="4726647"/>
              <a:ext cx="201704" cy="138672"/>
            </a:xfrm>
            <a:custGeom>
              <a:avLst/>
              <a:gdLst>
                <a:gd name="connsiteX0" fmla="*/ 2440 w 201704"/>
                <a:gd name="connsiteY0" fmla="*/ 3307 h 138671"/>
                <a:gd name="connsiteX1" fmla="*/ 35343 w 201704"/>
                <a:gd name="connsiteY1" fmla="*/ 41757 h 138671"/>
                <a:gd name="connsiteX2" fmla="*/ 2440 w 201704"/>
                <a:gd name="connsiteY2" fmla="*/ 3307 h 138671"/>
                <a:gd name="connsiteX3" fmla="*/ 52740 w 201704"/>
                <a:gd name="connsiteY3" fmla="*/ 36210 h 138671"/>
                <a:gd name="connsiteX4" fmla="*/ 75054 w 201704"/>
                <a:gd name="connsiteY4" fmla="*/ 54489 h 138671"/>
                <a:gd name="connsiteX5" fmla="*/ 52740 w 201704"/>
                <a:gd name="connsiteY5" fmla="*/ 36210 h 138671"/>
                <a:gd name="connsiteX6" fmla="*/ 140985 w 201704"/>
                <a:gd name="connsiteY6" fmla="*/ 83358 h 138671"/>
                <a:gd name="connsiteX7" fmla="*/ 103922 w 201704"/>
                <a:gd name="connsiteY7" fmla="*/ 63314 h 138671"/>
                <a:gd name="connsiteX8" fmla="*/ 140985 w 201704"/>
                <a:gd name="connsiteY8" fmla="*/ 83358 h 138671"/>
                <a:gd name="connsiteX9" fmla="*/ 136195 w 201704"/>
                <a:gd name="connsiteY9" fmla="*/ 108697 h 138671"/>
                <a:gd name="connsiteX10" fmla="*/ 163299 w 201704"/>
                <a:gd name="connsiteY10" fmla="*/ 123447 h 138671"/>
                <a:gd name="connsiteX11" fmla="*/ 136195 w 201704"/>
                <a:gd name="connsiteY11" fmla="*/ 108697 h 138671"/>
                <a:gd name="connsiteX12" fmla="*/ 184478 w 201704"/>
                <a:gd name="connsiteY12" fmla="*/ 134540 h 138671"/>
                <a:gd name="connsiteX13" fmla="*/ 208556 w 201704"/>
                <a:gd name="connsiteY13" fmla="*/ 146264 h 138671"/>
                <a:gd name="connsiteX14" fmla="*/ 184478 w 201704"/>
                <a:gd name="connsiteY14" fmla="*/ 134540 h 138671"/>
                <a:gd name="connsiteX15" fmla="*/ 163929 w 201704"/>
                <a:gd name="connsiteY15" fmla="*/ 82097 h 138671"/>
                <a:gd name="connsiteX16" fmla="*/ 185108 w 201704"/>
                <a:gd name="connsiteY16" fmla="*/ 118026 h 138671"/>
                <a:gd name="connsiteX17" fmla="*/ 163929 w 201704"/>
                <a:gd name="connsiteY17" fmla="*/ 82097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704" h="138671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2CC8BB5-7F2A-4DFE-85D8-CF7C98379C67}"/>
                </a:ext>
              </a:extLst>
            </p:cNvPr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>
                <a:gd name="connsiteX0" fmla="*/ 1083260 w 1084159"/>
                <a:gd name="connsiteY0" fmla="*/ 485462 h 958094"/>
                <a:gd name="connsiteX1" fmla="*/ 1076831 w 1084159"/>
                <a:gd name="connsiteY1" fmla="*/ 466048 h 958094"/>
                <a:gd name="connsiteX2" fmla="*/ 1075697 w 1084159"/>
                <a:gd name="connsiteY2" fmla="*/ 421926 h 958094"/>
                <a:gd name="connsiteX3" fmla="*/ 1069267 w 1084159"/>
                <a:gd name="connsiteY3" fmla="*/ 416631 h 958094"/>
                <a:gd name="connsiteX4" fmla="*/ 1051618 w 1084159"/>
                <a:gd name="connsiteY4" fmla="*/ 396082 h 958094"/>
                <a:gd name="connsiteX5" fmla="*/ 1031069 w 1084159"/>
                <a:gd name="connsiteY5" fmla="*/ 376038 h 958094"/>
                <a:gd name="connsiteX6" fmla="*/ 1018085 w 1084159"/>
                <a:gd name="connsiteY6" fmla="*/ 363684 h 958094"/>
                <a:gd name="connsiteX7" fmla="*/ 1008630 w 1084159"/>
                <a:gd name="connsiteY7" fmla="*/ 336075 h 958094"/>
                <a:gd name="connsiteX8" fmla="*/ 998040 w 1084159"/>
                <a:gd name="connsiteY8" fmla="*/ 327251 h 958094"/>
                <a:gd name="connsiteX9" fmla="*/ 982787 w 1084159"/>
                <a:gd name="connsiteY9" fmla="*/ 328386 h 958094"/>
                <a:gd name="connsiteX10" fmla="*/ 976357 w 1084159"/>
                <a:gd name="connsiteY10" fmla="*/ 310106 h 958094"/>
                <a:gd name="connsiteX11" fmla="*/ 966398 w 1084159"/>
                <a:gd name="connsiteY11" fmla="*/ 290692 h 958094"/>
                <a:gd name="connsiteX12" fmla="*/ 957574 w 1084159"/>
                <a:gd name="connsiteY12" fmla="*/ 271278 h 958094"/>
                <a:gd name="connsiteX13" fmla="*/ 896432 w 1084159"/>
                <a:gd name="connsiteY13" fmla="*/ 235350 h 958094"/>
                <a:gd name="connsiteX14" fmla="*/ 890002 w 1084159"/>
                <a:gd name="connsiteY14" fmla="*/ 217070 h 958094"/>
                <a:gd name="connsiteX15" fmla="*/ 883574 w 1084159"/>
                <a:gd name="connsiteY15" fmla="*/ 184671 h 958094"/>
                <a:gd name="connsiteX16" fmla="*/ 867689 w 1084159"/>
                <a:gd name="connsiteY16" fmla="*/ 157063 h 958094"/>
                <a:gd name="connsiteX17" fmla="*/ 864159 w 1084159"/>
                <a:gd name="connsiteY17" fmla="*/ 124664 h 958094"/>
                <a:gd name="connsiteX18" fmla="*/ 846510 w 1084159"/>
                <a:gd name="connsiteY18" fmla="*/ 103486 h 958094"/>
                <a:gd name="connsiteX19" fmla="*/ 825962 w 1084159"/>
                <a:gd name="connsiteY19" fmla="*/ 104116 h 958094"/>
                <a:gd name="connsiteX20" fmla="*/ 817767 w 1084159"/>
                <a:gd name="connsiteY20" fmla="*/ 77642 h 958094"/>
                <a:gd name="connsiteX21" fmla="*/ 805413 w 1084159"/>
                <a:gd name="connsiteY21" fmla="*/ 35284 h 958094"/>
                <a:gd name="connsiteX22" fmla="*/ 792428 w 1084159"/>
                <a:gd name="connsiteY22" fmla="*/ 2886 h 958094"/>
                <a:gd name="connsiteX23" fmla="*/ 775283 w 1084159"/>
                <a:gd name="connsiteY23" fmla="*/ 22300 h 958094"/>
                <a:gd name="connsiteX24" fmla="*/ 768854 w 1084159"/>
                <a:gd name="connsiteY24" fmla="*/ 43479 h 958094"/>
                <a:gd name="connsiteX25" fmla="*/ 765325 w 1084159"/>
                <a:gd name="connsiteY25" fmla="*/ 72852 h 958094"/>
                <a:gd name="connsiteX26" fmla="*/ 762929 w 1084159"/>
                <a:gd name="connsiteY26" fmla="*/ 119874 h 958094"/>
                <a:gd name="connsiteX27" fmla="*/ 754735 w 1084159"/>
                <a:gd name="connsiteY27" fmla="*/ 160467 h 958094"/>
                <a:gd name="connsiteX28" fmla="*/ 732421 w 1084159"/>
                <a:gd name="connsiteY28" fmla="*/ 191605 h 958094"/>
                <a:gd name="connsiteX29" fmla="*/ 700023 w 1084159"/>
                <a:gd name="connsiteY29" fmla="*/ 178116 h 958094"/>
                <a:gd name="connsiteX30" fmla="*/ 676449 w 1084159"/>
                <a:gd name="connsiteY30" fmla="*/ 166896 h 958094"/>
                <a:gd name="connsiteX31" fmla="*/ 650605 w 1084159"/>
                <a:gd name="connsiteY31" fmla="*/ 146348 h 958094"/>
                <a:gd name="connsiteX32" fmla="*/ 623501 w 1084159"/>
                <a:gd name="connsiteY32" fmla="*/ 136893 h 958094"/>
                <a:gd name="connsiteX33" fmla="*/ 605852 w 1084159"/>
                <a:gd name="connsiteY33" fmla="*/ 116848 h 958094"/>
                <a:gd name="connsiteX34" fmla="*/ 608247 w 1084159"/>
                <a:gd name="connsiteY34" fmla="*/ 103864 h 958094"/>
                <a:gd name="connsiteX35" fmla="*/ 610643 w 1084159"/>
                <a:gd name="connsiteY35" fmla="*/ 81550 h 958094"/>
                <a:gd name="connsiteX36" fmla="*/ 627661 w 1084159"/>
                <a:gd name="connsiteY36" fmla="*/ 69196 h 958094"/>
                <a:gd name="connsiteX37" fmla="*/ 636486 w 1084159"/>
                <a:gd name="connsiteY37" fmla="*/ 51546 h 958094"/>
                <a:gd name="connsiteX38" fmla="*/ 630561 w 1084159"/>
                <a:gd name="connsiteY38" fmla="*/ 38562 h 958094"/>
                <a:gd name="connsiteX39" fmla="*/ 620601 w 1084159"/>
                <a:gd name="connsiteY39" fmla="*/ 49151 h 958094"/>
                <a:gd name="connsiteX40" fmla="*/ 610643 w 1084159"/>
                <a:gd name="connsiteY40" fmla="*/ 35032 h 958094"/>
                <a:gd name="connsiteX41" fmla="*/ 590598 w 1084159"/>
                <a:gd name="connsiteY41" fmla="*/ 43227 h 958094"/>
                <a:gd name="connsiteX42" fmla="*/ 538785 w 1084159"/>
                <a:gd name="connsiteY42" fmla="*/ 27342 h 958094"/>
                <a:gd name="connsiteX43" fmla="*/ 514077 w 1084159"/>
                <a:gd name="connsiteY43" fmla="*/ 12088 h 958094"/>
                <a:gd name="connsiteX44" fmla="*/ 524036 w 1084159"/>
                <a:gd name="connsiteY44" fmla="*/ 29737 h 958094"/>
                <a:gd name="connsiteX45" fmla="*/ 483443 w 1084159"/>
                <a:gd name="connsiteY45" fmla="*/ 42092 h 958094"/>
                <a:gd name="connsiteX46" fmla="*/ 475753 w 1084159"/>
                <a:gd name="connsiteY46" fmla="*/ 49782 h 958094"/>
                <a:gd name="connsiteX47" fmla="*/ 456969 w 1084159"/>
                <a:gd name="connsiteY47" fmla="*/ 73860 h 958094"/>
                <a:gd name="connsiteX48" fmla="*/ 446380 w 1084159"/>
                <a:gd name="connsiteY48" fmla="*/ 93274 h 958094"/>
                <a:gd name="connsiteX49" fmla="*/ 447514 w 1084159"/>
                <a:gd name="connsiteY49" fmla="*/ 115588 h 958094"/>
                <a:gd name="connsiteX50" fmla="*/ 433899 w 1084159"/>
                <a:gd name="connsiteY50" fmla="*/ 118487 h 958094"/>
                <a:gd name="connsiteX51" fmla="*/ 416881 w 1084159"/>
                <a:gd name="connsiteY51" fmla="*/ 119622 h 958094"/>
                <a:gd name="connsiteX52" fmla="*/ 408056 w 1084159"/>
                <a:gd name="connsiteY52" fmla="*/ 113697 h 958094"/>
                <a:gd name="connsiteX53" fmla="*/ 393307 w 1084159"/>
                <a:gd name="connsiteY53" fmla="*/ 101342 h 958094"/>
                <a:gd name="connsiteX54" fmla="*/ 370867 w 1084159"/>
                <a:gd name="connsiteY54" fmla="*/ 84828 h 958094"/>
                <a:gd name="connsiteX55" fmla="*/ 355613 w 1084159"/>
                <a:gd name="connsiteY55" fmla="*/ 93653 h 958094"/>
                <a:gd name="connsiteX56" fmla="*/ 347419 w 1084159"/>
                <a:gd name="connsiteY56" fmla="*/ 106007 h 958094"/>
                <a:gd name="connsiteX57" fmla="*/ 326870 w 1084159"/>
                <a:gd name="connsiteY57" fmla="*/ 106637 h 958094"/>
                <a:gd name="connsiteX58" fmla="*/ 322206 w 1084159"/>
                <a:gd name="connsiteY58" fmla="*/ 118361 h 958094"/>
                <a:gd name="connsiteX59" fmla="*/ 309852 w 1084159"/>
                <a:gd name="connsiteY59" fmla="*/ 127185 h 958094"/>
                <a:gd name="connsiteX60" fmla="*/ 304557 w 1084159"/>
                <a:gd name="connsiteY60" fmla="*/ 153029 h 958094"/>
                <a:gd name="connsiteX61" fmla="*/ 285142 w 1084159"/>
                <a:gd name="connsiteY61" fmla="*/ 151264 h 958094"/>
                <a:gd name="connsiteX62" fmla="*/ 289303 w 1084159"/>
                <a:gd name="connsiteY62" fmla="*/ 171308 h 958094"/>
                <a:gd name="connsiteX63" fmla="*/ 281108 w 1084159"/>
                <a:gd name="connsiteY63" fmla="*/ 184797 h 958094"/>
                <a:gd name="connsiteX64" fmla="*/ 270519 w 1084159"/>
                <a:gd name="connsiteY64" fmla="*/ 164753 h 958094"/>
                <a:gd name="connsiteX65" fmla="*/ 249971 w 1084159"/>
                <a:gd name="connsiteY65" fmla="*/ 175342 h 958094"/>
                <a:gd name="connsiteX66" fmla="*/ 248836 w 1084159"/>
                <a:gd name="connsiteY66" fmla="*/ 206481 h 958094"/>
                <a:gd name="connsiteX67" fmla="*/ 210638 w 1084159"/>
                <a:gd name="connsiteY67" fmla="*/ 244174 h 958094"/>
                <a:gd name="connsiteX68" fmla="*/ 163616 w 1084159"/>
                <a:gd name="connsiteY68" fmla="*/ 257159 h 958094"/>
                <a:gd name="connsiteX69" fmla="*/ 138277 w 1084159"/>
                <a:gd name="connsiteY69" fmla="*/ 265353 h 958094"/>
                <a:gd name="connsiteX70" fmla="*/ 112938 w 1084159"/>
                <a:gd name="connsiteY70" fmla="*/ 276573 h 958094"/>
                <a:gd name="connsiteX71" fmla="*/ 81169 w 1084159"/>
                <a:gd name="connsiteY71" fmla="*/ 284263 h 958094"/>
                <a:gd name="connsiteX72" fmla="*/ 48267 w 1084159"/>
                <a:gd name="connsiteY72" fmla="*/ 302542 h 958094"/>
                <a:gd name="connsiteX73" fmla="*/ 34147 w 1084159"/>
                <a:gd name="connsiteY73" fmla="*/ 321956 h 958094"/>
                <a:gd name="connsiteX74" fmla="*/ 31247 w 1084159"/>
                <a:gd name="connsiteY74" fmla="*/ 305442 h 958094"/>
                <a:gd name="connsiteX75" fmla="*/ 17759 w 1084159"/>
                <a:gd name="connsiteY75" fmla="*/ 324856 h 958094"/>
                <a:gd name="connsiteX76" fmla="*/ 18893 w 1084159"/>
                <a:gd name="connsiteY76" fmla="*/ 354859 h 958094"/>
                <a:gd name="connsiteX77" fmla="*/ 14229 w 1084159"/>
                <a:gd name="connsiteY77" fmla="*/ 397217 h 958094"/>
                <a:gd name="connsiteX78" fmla="*/ 29483 w 1084159"/>
                <a:gd name="connsiteY78" fmla="*/ 432515 h 958094"/>
                <a:gd name="connsiteX79" fmla="*/ 13599 w 1084159"/>
                <a:gd name="connsiteY79" fmla="*/ 419026 h 958094"/>
                <a:gd name="connsiteX80" fmla="*/ 21288 w 1084159"/>
                <a:gd name="connsiteY80" fmla="*/ 437810 h 958094"/>
                <a:gd name="connsiteX81" fmla="*/ 2505 w 1084159"/>
                <a:gd name="connsiteY81" fmla="*/ 423691 h 958094"/>
                <a:gd name="connsiteX82" fmla="*/ 29608 w 1084159"/>
                <a:gd name="connsiteY82" fmla="*/ 483697 h 958094"/>
                <a:gd name="connsiteX83" fmla="*/ 51922 w 1084159"/>
                <a:gd name="connsiteY83" fmla="*/ 533745 h 958094"/>
                <a:gd name="connsiteX84" fmla="*/ 75496 w 1084159"/>
                <a:gd name="connsiteY84" fmla="*/ 594382 h 958094"/>
                <a:gd name="connsiteX85" fmla="*/ 69572 w 1084159"/>
                <a:gd name="connsiteY85" fmla="*/ 629681 h 958094"/>
                <a:gd name="connsiteX86" fmla="*/ 54317 w 1084159"/>
                <a:gd name="connsiteY86" fmla="*/ 651490 h 958094"/>
                <a:gd name="connsiteX87" fmla="*/ 61377 w 1084159"/>
                <a:gd name="connsiteY87" fmla="*/ 669139 h 958094"/>
                <a:gd name="connsiteX88" fmla="*/ 80792 w 1084159"/>
                <a:gd name="connsiteY88" fmla="*/ 686284 h 958094"/>
                <a:gd name="connsiteX89" fmla="*/ 132604 w 1084159"/>
                <a:gd name="connsiteY89" fmla="*/ 691579 h 958094"/>
                <a:gd name="connsiteX90" fmla="*/ 159077 w 1084159"/>
                <a:gd name="connsiteY90" fmla="*/ 675695 h 958094"/>
                <a:gd name="connsiteX91" fmla="*/ 177861 w 1084159"/>
                <a:gd name="connsiteY91" fmla="*/ 662710 h 958094"/>
                <a:gd name="connsiteX92" fmla="*/ 246189 w 1084159"/>
                <a:gd name="connsiteY92" fmla="*/ 658676 h 958094"/>
                <a:gd name="connsiteX93" fmla="*/ 295606 w 1084159"/>
                <a:gd name="connsiteY93" fmla="*/ 638001 h 958094"/>
                <a:gd name="connsiteX94" fmla="*/ 330904 w 1084159"/>
                <a:gd name="connsiteY94" fmla="*/ 617957 h 958094"/>
                <a:gd name="connsiteX95" fmla="*/ 370363 w 1084159"/>
                <a:gd name="connsiteY95" fmla="*/ 610267 h 958094"/>
                <a:gd name="connsiteX96" fmla="*/ 429235 w 1084159"/>
                <a:gd name="connsiteY96" fmla="*/ 593248 h 958094"/>
                <a:gd name="connsiteX97" fmla="*/ 485081 w 1084159"/>
                <a:gd name="connsiteY97" fmla="*/ 586188 h 958094"/>
                <a:gd name="connsiteX98" fmla="*/ 517480 w 1084159"/>
                <a:gd name="connsiteY98" fmla="*/ 602073 h 958094"/>
                <a:gd name="connsiteX99" fmla="*/ 548619 w 1084159"/>
                <a:gd name="connsiteY99" fmla="*/ 606233 h 958094"/>
                <a:gd name="connsiteX100" fmla="*/ 563872 w 1084159"/>
                <a:gd name="connsiteY100" fmla="*/ 613923 h 958094"/>
                <a:gd name="connsiteX101" fmla="*/ 565637 w 1084159"/>
                <a:gd name="connsiteY101" fmla="*/ 630437 h 958094"/>
                <a:gd name="connsiteX102" fmla="*/ 589211 w 1084159"/>
                <a:gd name="connsiteY102" fmla="*/ 652751 h 958094"/>
                <a:gd name="connsiteX103" fmla="*/ 595641 w 1084159"/>
                <a:gd name="connsiteY103" fmla="*/ 682124 h 958094"/>
                <a:gd name="connsiteX104" fmla="*/ 617450 w 1084159"/>
                <a:gd name="connsiteY104" fmla="*/ 674434 h 958094"/>
                <a:gd name="connsiteX105" fmla="*/ 643924 w 1084159"/>
                <a:gd name="connsiteY105" fmla="*/ 654390 h 958094"/>
                <a:gd name="connsiteX106" fmla="*/ 666363 w 1084159"/>
                <a:gd name="connsiteY106" fmla="*/ 630815 h 958094"/>
                <a:gd name="connsiteX107" fmla="*/ 655144 w 1084159"/>
                <a:gd name="connsiteY107" fmla="*/ 668509 h 958094"/>
                <a:gd name="connsiteX108" fmla="*/ 638629 w 1084159"/>
                <a:gd name="connsiteY108" fmla="*/ 689057 h 958094"/>
                <a:gd name="connsiteX109" fmla="*/ 663338 w 1084159"/>
                <a:gd name="connsiteY109" fmla="*/ 686662 h 958094"/>
                <a:gd name="connsiteX110" fmla="*/ 678087 w 1084159"/>
                <a:gd name="connsiteY110" fmla="*/ 678972 h 958094"/>
                <a:gd name="connsiteX111" fmla="*/ 674558 w 1084159"/>
                <a:gd name="connsiteY111" fmla="*/ 708472 h 958094"/>
                <a:gd name="connsiteX112" fmla="*/ 693971 w 1084159"/>
                <a:gd name="connsiteY112" fmla="*/ 707337 h 958094"/>
                <a:gd name="connsiteX113" fmla="*/ 716285 w 1084159"/>
                <a:gd name="connsiteY113" fmla="*/ 743896 h 958094"/>
                <a:gd name="connsiteX114" fmla="*/ 730404 w 1084159"/>
                <a:gd name="connsiteY114" fmla="*/ 778059 h 958094"/>
                <a:gd name="connsiteX115" fmla="*/ 757509 w 1084159"/>
                <a:gd name="connsiteY115" fmla="*/ 789783 h 958094"/>
                <a:gd name="connsiteX116" fmla="*/ 811086 w 1084159"/>
                <a:gd name="connsiteY116" fmla="*/ 808693 h 958094"/>
                <a:gd name="connsiteX117" fmla="*/ 844619 w 1084159"/>
                <a:gd name="connsiteY117" fmla="*/ 789279 h 958094"/>
                <a:gd name="connsiteX118" fmla="*/ 855839 w 1084159"/>
                <a:gd name="connsiteY118" fmla="*/ 793439 h 958094"/>
                <a:gd name="connsiteX119" fmla="*/ 860504 w 1084159"/>
                <a:gd name="connsiteY119" fmla="*/ 801633 h 958094"/>
                <a:gd name="connsiteX120" fmla="*/ 867563 w 1084159"/>
                <a:gd name="connsiteY120" fmla="*/ 796339 h 958094"/>
                <a:gd name="connsiteX121" fmla="*/ 885213 w 1084159"/>
                <a:gd name="connsiteY121" fmla="*/ 812223 h 958094"/>
                <a:gd name="connsiteX122" fmla="*/ 894036 w 1084159"/>
                <a:gd name="connsiteY122" fmla="*/ 818652 h 958094"/>
                <a:gd name="connsiteX123" fmla="*/ 905760 w 1084159"/>
                <a:gd name="connsiteY123" fmla="*/ 803903 h 958094"/>
                <a:gd name="connsiteX124" fmla="*/ 931100 w 1084159"/>
                <a:gd name="connsiteY124" fmla="*/ 785623 h 958094"/>
                <a:gd name="connsiteX125" fmla="*/ 986442 w 1084159"/>
                <a:gd name="connsiteY125" fmla="*/ 775664 h 958094"/>
                <a:gd name="connsiteX126" fmla="*/ 995267 w 1084159"/>
                <a:gd name="connsiteY126" fmla="*/ 722086 h 958094"/>
                <a:gd name="connsiteX127" fmla="*/ 1015311 w 1084159"/>
                <a:gd name="connsiteY127" fmla="*/ 681493 h 958094"/>
                <a:gd name="connsiteX128" fmla="*/ 1043550 w 1084159"/>
                <a:gd name="connsiteY128" fmla="*/ 624386 h 958094"/>
                <a:gd name="connsiteX129" fmla="*/ 1059434 w 1084159"/>
                <a:gd name="connsiteY129" fmla="*/ 606107 h 958094"/>
                <a:gd name="connsiteX130" fmla="*/ 1073554 w 1084159"/>
                <a:gd name="connsiteY130" fmla="*/ 569044 h 958094"/>
                <a:gd name="connsiteX131" fmla="*/ 1079982 w 1084159"/>
                <a:gd name="connsiteY131" fmla="*/ 535510 h 958094"/>
                <a:gd name="connsiteX132" fmla="*/ 1082882 w 1084159"/>
                <a:gd name="connsiteY132" fmla="*/ 509037 h 958094"/>
                <a:gd name="connsiteX133" fmla="*/ 1083260 w 1084159"/>
                <a:gd name="connsiteY133" fmla="*/ 485462 h 958094"/>
                <a:gd name="connsiteX134" fmla="*/ 493528 w 1084159"/>
                <a:gd name="connsiteY134" fmla="*/ 24695 h 958094"/>
                <a:gd name="connsiteX135" fmla="*/ 459364 w 1084159"/>
                <a:gd name="connsiteY135" fmla="*/ 32889 h 958094"/>
                <a:gd name="connsiteX136" fmla="*/ 493528 w 1084159"/>
                <a:gd name="connsiteY136" fmla="*/ 24695 h 958094"/>
                <a:gd name="connsiteX137" fmla="*/ 626023 w 1084159"/>
                <a:gd name="connsiteY137" fmla="*/ 721456 h 958094"/>
                <a:gd name="connsiteX138" fmla="*/ 657791 w 1084159"/>
                <a:gd name="connsiteY138" fmla="*/ 717296 h 958094"/>
                <a:gd name="connsiteX139" fmla="*/ 626023 w 1084159"/>
                <a:gd name="connsiteY139" fmla="*/ 721456 h 958094"/>
                <a:gd name="connsiteX140" fmla="*/ 892020 w 1084159"/>
                <a:gd name="connsiteY140" fmla="*/ 885089 h 958094"/>
                <a:gd name="connsiteX141" fmla="*/ 846762 w 1084159"/>
                <a:gd name="connsiteY141" fmla="*/ 872230 h 958094"/>
                <a:gd name="connsiteX142" fmla="*/ 859117 w 1084159"/>
                <a:gd name="connsiteY142" fmla="*/ 925177 h 958094"/>
                <a:gd name="connsiteX143" fmla="*/ 894415 w 1084159"/>
                <a:gd name="connsiteY143" fmla="*/ 966401 h 958094"/>
                <a:gd name="connsiteX144" fmla="*/ 909164 w 1084159"/>
                <a:gd name="connsiteY144" fmla="*/ 955811 h 958094"/>
                <a:gd name="connsiteX145" fmla="*/ 915090 w 1084159"/>
                <a:gd name="connsiteY145" fmla="*/ 942322 h 958094"/>
                <a:gd name="connsiteX146" fmla="*/ 930343 w 1084159"/>
                <a:gd name="connsiteY146" fmla="*/ 945222 h 958094"/>
                <a:gd name="connsiteX147" fmla="*/ 938034 w 1084159"/>
                <a:gd name="connsiteY147" fmla="*/ 916353 h 958094"/>
                <a:gd name="connsiteX148" fmla="*/ 936899 w 1084159"/>
                <a:gd name="connsiteY148" fmla="*/ 875760 h 958094"/>
                <a:gd name="connsiteX149" fmla="*/ 892020 w 1084159"/>
                <a:gd name="connsiteY149" fmla="*/ 885089 h 95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4159" h="958094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EEC720"/>
            </a:solidFill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8B361A9-05E7-4B9B-AC43-EDE34571877C}"/>
                </a:ext>
              </a:extLst>
            </p:cNvPr>
            <p:cNvSpPr/>
            <p:nvPr/>
          </p:nvSpPr>
          <p:spPr>
            <a:xfrm>
              <a:off x="10194388" y="5552055"/>
              <a:ext cx="315163" cy="390802"/>
            </a:xfrm>
            <a:custGeom>
              <a:avLst/>
              <a:gdLst>
                <a:gd name="connsiteX0" fmla="*/ 201060 w 315162"/>
                <a:gd name="connsiteY0" fmla="*/ 193605 h 390801"/>
                <a:gd name="connsiteX1" fmla="*/ 179881 w 315162"/>
                <a:gd name="connsiteY1" fmla="*/ 200034 h 390801"/>
                <a:gd name="connsiteX2" fmla="*/ 154038 w 315162"/>
                <a:gd name="connsiteY2" fmla="*/ 189445 h 390801"/>
                <a:gd name="connsiteX3" fmla="*/ 140549 w 315162"/>
                <a:gd name="connsiteY3" fmla="*/ 212388 h 390801"/>
                <a:gd name="connsiteX4" fmla="*/ 118740 w 315162"/>
                <a:gd name="connsiteY4" fmla="*/ 249451 h 390801"/>
                <a:gd name="connsiteX5" fmla="*/ 45748 w 315162"/>
                <a:gd name="connsiteY5" fmla="*/ 297734 h 390801"/>
                <a:gd name="connsiteX6" fmla="*/ 12215 w 315162"/>
                <a:gd name="connsiteY6" fmla="*/ 329503 h 390801"/>
                <a:gd name="connsiteX7" fmla="*/ 5155 w 315162"/>
                <a:gd name="connsiteY7" fmla="*/ 358372 h 390801"/>
                <a:gd name="connsiteX8" fmla="*/ 29234 w 315162"/>
                <a:gd name="connsiteY8" fmla="*/ 368961 h 390801"/>
                <a:gd name="connsiteX9" fmla="*/ 48017 w 315162"/>
                <a:gd name="connsiteY9" fmla="*/ 376651 h 390801"/>
                <a:gd name="connsiteX10" fmla="*/ 96805 w 315162"/>
                <a:gd name="connsiteY10" fmla="*/ 365431 h 390801"/>
                <a:gd name="connsiteX11" fmla="*/ 114454 w 315162"/>
                <a:gd name="connsiteY11" fmla="*/ 334798 h 390801"/>
                <a:gd name="connsiteX12" fmla="*/ 127943 w 315162"/>
                <a:gd name="connsiteY12" fmla="*/ 307189 h 390801"/>
                <a:gd name="connsiteX13" fmla="*/ 157316 w 315162"/>
                <a:gd name="connsiteY13" fmla="*/ 288910 h 390801"/>
                <a:gd name="connsiteX14" fmla="*/ 166141 w 315162"/>
                <a:gd name="connsiteY14" fmla="*/ 274790 h 390801"/>
                <a:gd name="connsiteX15" fmla="*/ 183789 w 315162"/>
                <a:gd name="connsiteY15" fmla="*/ 250082 h 390801"/>
                <a:gd name="connsiteX16" fmla="*/ 204338 w 315162"/>
                <a:gd name="connsiteY16" fmla="*/ 215414 h 390801"/>
                <a:gd name="connsiteX17" fmla="*/ 201060 w 315162"/>
                <a:gd name="connsiteY17" fmla="*/ 193605 h 390801"/>
                <a:gd name="connsiteX18" fmla="*/ 30999 w 315162"/>
                <a:gd name="connsiteY18" fmla="*/ 396569 h 390801"/>
                <a:gd name="connsiteX19" fmla="*/ 40957 w 315162"/>
                <a:gd name="connsiteY19" fmla="*/ 384845 h 390801"/>
                <a:gd name="connsiteX20" fmla="*/ 30999 w 315162"/>
                <a:gd name="connsiteY20" fmla="*/ 396569 h 390801"/>
                <a:gd name="connsiteX21" fmla="*/ 296996 w 315162"/>
                <a:gd name="connsiteY21" fmla="*/ 98804 h 390801"/>
                <a:gd name="connsiteX22" fmla="*/ 271152 w 315162"/>
                <a:gd name="connsiteY22" fmla="*/ 96409 h 390801"/>
                <a:gd name="connsiteX23" fmla="*/ 255268 w 315162"/>
                <a:gd name="connsiteY23" fmla="*/ 80524 h 390801"/>
                <a:gd name="connsiteX24" fmla="*/ 243544 w 315162"/>
                <a:gd name="connsiteY24" fmla="*/ 59345 h 390801"/>
                <a:gd name="connsiteX25" fmla="*/ 242914 w 315162"/>
                <a:gd name="connsiteY25" fmla="*/ 74095 h 390801"/>
                <a:gd name="connsiteX26" fmla="*/ 232325 w 315162"/>
                <a:gd name="connsiteY26" fmla="*/ 68800 h 390801"/>
                <a:gd name="connsiteX27" fmla="*/ 222365 w 315162"/>
                <a:gd name="connsiteY27" fmla="*/ 50521 h 390801"/>
                <a:gd name="connsiteX28" fmla="*/ 212406 w 315162"/>
                <a:gd name="connsiteY28" fmla="*/ 26442 h 390801"/>
                <a:gd name="connsiteX29" fmla="*/ 179504 w 315162"/>
                <a:gd name="connsiteY29" fmla="*/ 2364 h 390801"/>
                <a:gd name="connsiteX30" fmla="*/ 187697 w 315162"/>
                <a:gd name="connsiteY30" fmla="*/ 30603 h 390801"/>
                <a:gd name="connsiteX31" fmla="*/ 205977 w 315162"/>
                <a:gd name="connsiteY31" fmla="*/ 49386 h 390801"/>
                <a:gd name="connsiteX32" fmla="*/ 221861 w 315162"/>
                <a:gd name="connsiteY32" fmla="*/ 70565 h 390801"/>
                <a:gd name="connsiteX33" fmla="*/ 217701 w 315162"/>
                <a:gd name="connsiteY33" fmla="*/ 110023 h 390801"/>
                <a:gd name="connsiteX34" fmla="*/ 195892 w 315162"/>
                <a:gd name="connsiteY34" fmla="*/ 134228 h 390801"/>
                <a:gd name="connsiteX35" fmla="*/ 231190 w 315162"/>
                <a:gd name="connsiteY35" fmla="*/ 165996 h 390801"/>
                <a:gd name="connsiteX36" fmla="*/ 223500 w 315162"/>
                <a:gd name="connsiteY36" fmla="*/ 208354 h 390801"/>
                <a:gd name="connsiteX37" fmla="*/ 247578 w 315162"/>
                <a:gd name="connsiteY37" fmla="*/ 211884 h 390801"/>
                <a:gd name="connsiteX38" fmla="*/ 276952 w 315162"/>
                <a:gd name="connsiteY38" fmla="*/ 170661 h 390801"/>
                <a:gd name="connsiteX39" fmla="*/ 285145 w 315162"/>
                <a:gd name="connsiteY39" fmla="*/ 143052 h 390801"/>
                <a:gd name="connsiteX40" fmla="*/ 302795 w 315162"/>
                <a:gd name="connsiteY40" fmla="*/ 137127 h 390801"/>
                <a:gd name="connsiteX41" fmla="*/ 314015 w 315162"/>
                <a:gd name="connsiteY41" fmla="*/ 121243 h 390801"/>
                <a:gd name="connsiteX42" fmla="*/ 322840 w 315162"/>
                <a:gd name="connsiteY42" fmla="*/ 97669 h 390801"/>
                <a:gd name="connsiteX43" fmla="*/ 296996 w 315162"/>
                <a:gd name="connsiteY43" fmla="*/ 98804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5162" h="390801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4BBD5B7-6208-48B8-ABE0-813981B22BF2}"/>
                </a:ext>
              </a:extLst>
            </p:cNvPr>
            <p:cNvSpPr/>
            <p:nvPr/>
          </p:nvSpPr>
          <p:spPr>
            <a:xfrm>
              <a:off x="10485955" y="5022636"/>
              <a:ext cx="63033" cy="50426"/>
            </a:xfrm>
            <a:custGeom>
              <a:avLst/>
              <a:gdLst>
                <a:gd name="connsiteX0" fmla="*/ 3664 w 63032"/>
                <a:gd name="connsiteY0" fmla="*/ 50970 h 50426"/>
                <a:gd name="connsiteX1" fmla="*/ 34298 w 63032"/>
                <a:gd name="connsiteY1" fmla="*/ 42776 h 50426"/>
                <a:gd name="connsiteX2" fmla="*/ 3664 w 63032"/>
                <a:gd name="connsiteY2" fmla="*/ 50970 h 50426"/>
                <a:gd name="connsiteX3" fmla="*/ 40222 w 63032"/>
                <a:gd name="connsiteY3" fmla="*/ 19706 h 50426"/>
                <a:gd name="connsiteX4" fmla="*/ 67831 w 63032"/>
                <a:gd name="connsiteY4" fmla="*/ 4957 h 50426"/>
                <a:gd name="connsiteX5" fmla="*/ 40222 w 63032"/>
                <a:gd name="connsiteY5" fmla="*/ 19706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32" h="50426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A8F9092F-045E-4E36-917A-4DD3C055FAA9}"/>
                </a:ext>
              </a:extLst>
            </p:cNvPr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>
                <a:gd name="connsiteX0" fmla="*/ 376147 w 378195"/>
                <a:gd name="connsiteY0" fmla="*/ 151263 h 226917"/>
                <a:gd name="connsiteX1" fmla="*/ 352573 w 378195"/>
                <a:gd name="connsiteY1" fmla="*/ 143447 h 226917"/>
                <a:gd name="connsiteX2" fmla="*/ 325091 w 378195"/>
                <a:gd name="connsiteY2" fmla="*/ 125419 h 226917"/>
                <a:gd name="connsiteX3" fmla="*/ 294457 w 378195"/>
                <a:gd name="connsiteY3" fmla="*/ 107392 h 226917"/>
                <a:gd name="connsiteX4" fmla="*/ 267731 w 378195"/>
                <a:gd name="connsiteY4" fmla="*/ 87726 h 226917"/>
                <a:gd name="connsiteX5" fmla="*/ 256007 w 378195"/>
                <a:gd name="connsiteY5" fmla="*/ 65790 h 226917"/>
                <a:gd name="connsiteX6" fmla="*/ 245040 w 378195"/>
                <a:gd name="connsiteY6" fmla="*/ 48519 h 226917"/>
                <a:gd name="connsiteX7" fmla="*/ 205833 w 378195"/>
                <a:gd name="connsiteY7" fmla="*/ 43855 h 226917"/>
                <a:gd name="connsiteX8" fmla="*/ 196378 w 378195"/>
                <a:gd name="connsiteY8" fmla="*/ 15617 h 226917"/>
                <a:gd name="connsiteX9" fmla="*/ 175956 w 378195"/>
                <a:gd name="connsiteY9" fmla="*/ 8557 h 226917"/>
                <a:gd name="connsiteX10" fmla="*/ 157046 w 378195"/>
                <a:gd name="connsiteY10" fmla="*/ 3892 h 226917"/>
                <a:gd name="connsiteX11" fmla="*/ 146078 w 378195"/>
                <a:gd name="connsiteY11" fmla="*/ 9313 h 226917"/>
                <a:gd name="connsiteX12" fmla="*/ 136624 w 378195"/>
                <a:gd name="connsiteY12" fmla="*/ 19525 h 226917"/>
                <a:gd name="connsiteX13" fmla="*/ 117714 w 378195"/>
                <a:gd name="connsiteY13" fmla="*/ 33644 h 226917"/>
                <a:gd name="connsiteX14" fmla="*/ 108259 w 378195"/>
                <a:gd name="connsiteY14" fmla="*/ 46250 h 226917"/>
                <a:gd name="connsiteX15" fmla="*/ 89601 w 378195"/>
                <a:gd name="connsiteY15" fmla="*/ 41838 h 226917"/>
                <a:gd name="connsiteX16" fmla="*/ 71070 w 378195"/>
                <a:gd name="connsiteY16" fmla="*/ 37426 h 226917"/>
                <a:gd name="connsiteX17" fmla="*/ 38545 w 378195"/>
                <a:gd name="connsiteY17" fmla="*/ 12213 h 226917"/>
                <a:gd name="connsiteX18" fmla="*/ 11189 w 378195"/>
                <a:gd name="connsiteY18" fmla="*/ 26710 h 226917"/>
                <a:gd name="connsiteX19" fmla="*/ 23543 w 378195"/>
                <a:gd name="connsiteY19" fmla="*/ 21920 h 226917"/>
                <a:gd name="connsiteX20" fmla="*/ 43966 w 378195"/>
                <a:gd name="connsiteY20" fmla="*/ 46250 h 226917"/>
                <a:gd name="connsiteX21" fmla="*/ 56572 w 378195"/>
                <a:gd name="connsiteY21" fmla="*/ 61882 h 226917"/>
                <a:gd name="connsiteX22" fmla="*/ 29847 w 378195"/>
                <a:gd name="connsiteY22" fmla="*/ 67429 h 226917"/>
                <a:gd name="connsiteX23" fmla="*/ 5516 w 378195"/>
                <a:gd name="connsiteY23" fmla="*/ 67429 h 226917"/>
                <a:gd name="connsiteX24" fmla="*/ 11063 w 378195"/>
                <a:gd name="connsiteY24" fmla="*/ 89365 h 226917"/>
                <a:gd name="connsiteX25" fmla="*/ 12576 w 378195"/>
                <a:gd name="connsiteY25" fmla="*/ 105879 h 226917"/>
                <a:gd name="connsiteX26" fmla="*/ 27451 w 378195"/>
                <a:gd name="connsiteY26" fmla="*/ 112182 h 226917"/>
                <a:gd name="connsiteX27" fmla="*/ 32998 w 378195"/>
                <a:gd name="connsiteY27" fmla="*/ 133361 h 226917"/>
                <a:gd name="connsiteX28" fmla="*/ 32998 w 378195"/>
                <a:gd name="connsiteY28" fmla="*/ 168912 h 226917"/>
                <a:gd name="connsiteX29" fmla="*/ 54933 w 378195"/>
                <a:gd name="connsiteY29" fmla="*/ 164751 h 226917"/>
                <a:gd name="connsiteX30" fmla="*/ 78507 w 378195"/>
                <a:gd name="connsiteY30" fmla="*/ 148237 h 226917"/>
                <a:gd name="connsiteX31" fmla="*/ 97417 w 378195"/>
                <a:gd name="connsiteY31" fmla="*/ 145842 h 226917"/>
                <a:gd name="connsiteX32" fmla="*/ 128051 w 378195"/>
                <a:gd name="connsiteY32" fmla="*/ 146598 h 226917"/>
                <a:gd name="connsiteX33" fmla="*/ 147717 w 378195"/>
                <a:gd name="connsiteY33" fmla="*/ 155171 h 226917"/>
                <a:gd name="connsiteX34" fmla="*/ 160324 w 378195"/>
                <a:gd name="connsiteY34" fmla="*/ 161474 h 226917"/>
                <a:gd name="connsiteX35" fmla="*/ 183015 w 378195"/>
                <a:gd name="connsiteY35" fmla="*/ 168533 h 226917"/>
                <a:gd name="connsiteX36" fmla="*/ 194739 w 378195"/>
                <a:gd name="connsiteY36" fmla="*/ 177988 h 226917"/>
                <a:gd name="connsiteX37" fmla="*/ 212767 w 378195"/>
                <a:gd name="connsiteY37" fmla="*/ 192864 h 226917"/>
                <a:gd name="connsiteX38" fmla="*/ 231551 w 378195"/>
                <a:gd name="connsiteY38" fmla="*/ 196016 h 226917"/>
                <a:gd name="connsiteX39" fmla="*/ 236341 w 378195"/>
                <a:gd name="connsiteY39" fmla="*/ 228540 h 226917"/>
                <a:gd name="connsiteX40" fmla="*/ 242014 w 378195"/>
                <a:gd name="connsiteY40" fmla="*/ 228036 h 226917"/>
                <a:gd name="connsiteX41" fmla="*/ 260924 w 378195"/>
                <a:gd name="connsiteY41" fmla="*/ 233331 h 226917"/>
                <a:gd name="connsiteX42" fmla="*/ 283994 w 378195"/>
                <a:gd name="connsiteY42" fmla="*/ 225010 h 226917"/>
                <a:gd name="connsiteX43" fmla="*/ 321687 w 378195"/>
                <a:gd name="connsiteY43" fmla="*/ 203075 h 226917"/>
                <a:gd name="connsiteX44" fmla="*/ 337445 w 378195"/>
                <a:gd name="connsiteY44" fmla="*/ 176854 h 226917"/>
                <a:gd name="connsiteX45" fmla="*/ 358372 w 378195"/>
                <a:gd name="connsiteY45" fmla="*/ 164247 h 226917"/>
                <a:gd name="connsiteX46" fmla="*/ 378038 w 378195"/>
                <a:gd name="connsiteY46" fmla="*/ 168912 h 226917"/>
                <a:gd name="connsiteX47" fmla="*/ 376147 w 378195"/>
                <a:gd name="connsiteY47" fmla="*/ 151263 h 2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8195" h="226917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4D8CB0-7EB4-4838-AB0F-111E7673D339}"/>
                </a:ext>
              </a:extLst>
            </p:cNvPr>
            <p:cNvSpPr/>
            <p:nvPr/>
          </p:nvSpPr>
          <p:spPr>
            <a:xfrm>
              <a:off x="6957213" y="3445056"/>
              <a:ext cx="516867" cy="441228"/>
            </a:xfrm>
            <a:custGeom>
              <a:avLst/>
              <a:gdLst>
                <a:gd name="connsiteX0" fmla="*/ 509618 w 516866"/>
                <a:gd name="connsiteY0" fmla="*/ 382776 h 441227"/>
                <a:gd name="connsiteX1" fmla="*/ 497011 w 516866"/>
                <a:gd name="connsiteY1" fmla="*/ 353403 h 441227"/>
                <a:gd name="connsiteX2" fmla="*/ 469781 w 516866"/>
                <a:gd name="connsiteY2" fmla="*/ 330333 h 441227"/>
                <a:gd name="connsiteX3" fmla="*/ 452006 w 516866"/>
                <a:gd name="connsiteY3" fmla="*/ 307263 h 441227"/>
                <a:gd name="connsiteX4" fmla="*/ 479236 w 516866"/>
                <a:gd name="connsiteY4" fmla="*/ 269570 h 441227"/>
                <a:gd name="connsiteX5" fmla="*/ 453015 w 516866"/>
                <a:gd name="connsiteY5" fmla="*/ 255955 h 441227"/>
                <a:gd name="connsiteX6" fmla="*/ 448855 w 516866"/>
                <a:gd name="connsiteY6" fmla="*/ 225573 h 441227"/>
                <a:gd name="connsiteX7" fmla="*/ 448855 w 516866"/>
                <a:gd name="connsiteY7" fmla="*/ 197335 h 441227"/>
                <a:gd name="connsiteX8" fmla="*/ 452006 w 516866"/>
                <a:gd name="connsiteY8" fmla="*/ 174265 h 441227"/>
                <a:gd name="connsiteX9" fmla="*/ 462470 w 516866"/>
                <a:gd name="connsiteY9" fmla="*/ 153338 h 441227"/>
                <a:gd name="connsiteX10" fmla="*/ 468395 w 516866"/>
                <a:gd name="connsiteY10" fmla="*/ 141236 h 441227"/>
                <a:gd name="connsiteX11" fmla="*/ 463604 w 516866"/>
                <a:gd name="connsiteY11" fmla="*/ 108711 h 441227"/>
                <a:gd name="connsiteX12" fmla="*/ 444821 w 516866"/>
                <a:gd name="connsiteY12" fmla="*/ 105559 h 441227"/>
                <a:gd name="connsiteX13" fmla="*/ 426793 w 516866"/>
                <a:gd name="connsiteY13" fmla="*/ 90683 h 441227"/>
                <a:gd name="connsiteX14" fmla="*/ 415069 w 516866"/>
                <a:gd name="connsiteY14" fmla="*/ 81229 h 441227"/>
                <a:gd name="connsiteX15" fmla="*/ 392377 w 516866"/>
                <a:gd name="connsiteY15" fmla="*/ 74169 h 441227"/>
                <a:gd name="connsiteX16" fmla="*/ 379771 w 516866"/>
                <a:gd name="connsiteY16" fmla="*/ 67866 h 441227"/>
                <a:gd name="connsiteX17" fmla="*/ 360105 w 516866"/>
                <a:gd name="connsiteY17" fmla="*/ 59293 h 441227"/>
                <a:gd name="connsiteX18" fmla="*/ 329471 w 516866"/>
                <a:gd name="connsiteY18" fmla="*/ 58537 h 441227"/>
                <a:gd name="connsiteX19" fmla="*/ 310561 w 516866"/>
                <a:gd name="connsiteY19" fmla="*/ 60932 h 441227"/>
                <a:gd name="connsiteX20" fmla="*/ 286987 w 516866"/>
                <a:gd name="connsiteY20" fmla="*/ 77447 h 441227"/>
                <a:gd name="connsiteX21" fmla="*/ 265052 w 516866"/>
                <a:gd name="connsiteY21" fmla="*/ 81607 h 441227"/>
                <a:gd name="connsiteX22" fmla="*/ 264169 w 516866"/>
                <a:gd name="connsiteY22" fmla="*/ 95474 h 441227"/>
                <a:gd name="connsiteX23" fmla="*/ 206936 w 516866"/>
                <a:gd name="connsiteY23" fmla="*/ 108080 h 441227"/>
                <a:gd name="connsiteX24" fmla="*/ 158275 w 516866"/>
                <a:gd name="connsiteY24" fmla="*/ 79085 h 441227"/>
                <a:gd name="connsiteX25" fmla="*/ 126128 w 516866"/>
                <a:gd name="connsiteY25" fmla="*/ 47695 h 441227"/>
                <a:gd name="connsiteX26" fmla="*/ 107092 w 516866"/>
                <a:gd name="connsiteY26" fmla="*/ 33954 h 441227"/>
                <a:gd name="connsiteX27" fmla="*/ 101798 w 516866"/>
                <a:gd name="connsiteY27" fmla="*/ 9876 h 441227"/>
                <a:gd name="connsiteX28" fmla="*/ 48346 w 516866"/>
                <a:gd name="connsiteY28" fmla="*/ 32946 h 441227"/>
                <a:gd name="connsiteX29" fmla="*/ 30571 w 516866"/>
                <a:gd name="connsiteY29" fmla="*/ 22482 h 441227"/>
                <a:gd name="connsiteX30" fmla="*/ 14813 w 516866"/>
                <a:gd name="connsiteY30" fmla="*/ 2564 h 441227"/>
                <a:gd name="connsiteX31" fmla="*/ 5358 w 516866"/>
                <a:gd name="connsiteY31" fmla="*/ 16179 h 441227"/>
                <a:gd name="connsiteX32" fmla="*/ 6366 w 516866"/>
                <a:gd name="connsiteY32" fmla="*/ 38114 h 441227"/>
                <a:gd name="connsiteX33" fmla="*/ 6366 w 516866"/>
                <a:gd name="connsiteY33" fmla="*/ 66353 h 441227"/>
                <a:gd name="connsiteX34" fmla="*/ 18973 w 516866"/>
                <a:gd name="connsiteY34" fmla="*/ 87406 h 441227"/>
                <a:gd name="connsiteX35" fmla="*/ 28428 w 516866"/>
                <a:gd name="connsiteY35" fmla="*/ 108333 h 441227"/>
                <a:gd name="connsiteX36" fmla="*/ 43051 w 516866"/>
                <a:gd name="connsiteY36" fmla="*/ 124091 h 441227"/>
                <a:gd name="connsiteX37" fmla="*/ 53515 w 516866"/>
                <a:gd name="connsiteY37" fmla="*/ 133546 h 441227"/>
                <a:gd name="connsiteX38" fmla="*/ 50363 w 516866"/>
                <a:gd name="connsiteY38" fmla="*/ 149304 h 441227"/>
                <a:gd name="connsiteX39" fmla="*/ 39900 w 516866"/>
                <a:gd name="connsiteY39" fmla="*/ 170230 h 441227"/>
                <a:gd name="connsiteX40" fmla="*/ 43051 w 516866"/>
                <a:gd name="connsiteY40" fmla="*/ 194309 h 441227"/>
                <a:gd name="connsiteX41" fmla="*/ 55658 w 516866"/>
                <a:gd name="connsiteY41" fmla="*/ 208932 h 441227"/>
                <a:gd name="connsiteX42" fmla="*/ 85031 w 516866"/>
                <a:gd name="connsiteY42" fmla="*/ 228851 h 441227"/>
                <a:gd name="connsiteX43" fmla="*/ 97637 w 516866"/>
                <a:gd name="connsiteY43" fmla="*/ 244609 h 441227"/>
                <a:gd name="connsiteX44" fmla="*/ 95494 w 516866"/>
                <a:gd name="connsiteY44" fmla="*/ 262384 h 441227"/>
                <a:gd name="connsiteX45" fmla="*/ 104949 w 516866"/>
                <a:gd name="connsiteY45" fmla="*/ 280159 h 441227"/>
                <a:gd name="connsiteX46" fmla="*/ 119951 w 516866"/>
                <a:gd name="connsiteY46" fmla="*/ 301086 h 441227"/>
                <a:gd name="connsiteX47" fmla="*/ 126380 w 516866"/>
                <a:gd name="connsiteY47" fmla="*/ 299951 h 441227"/>
                <a:gd name="connsiteX48" fmla="*/ 138482 w 516866"/>
                <a:gd name="connsiteY48" fmla="*/ 296800 h 441227"/>
                <a:gd name="connsiteX49" fmla="*/ 156888 w 516866"/>
                <a:gd name="connsiteY49" fmla="*/ 296043 h 441227"/>
                <a:gd name="connsiteX50" fmla="*/ 183992 w 516866"/>
                <a:gd name="connsiteY50" fmla="*/ 337645 h 441227"/>
                <a:gd name="connsiteX51" fmla="*/ 199246 w 516866"/>
                <a:gd name="connsiteY51" fmla="*/ 361975 h 441227"/>
                <a:gd name="connsiteX52" fmla="*/ 231393 w 516866"/>
                <a:gd name="connsiteY52" fmla="*/ 378112 h 441227"/>
                <a:gd name="connsiteX53" fmla="*/ 291777 w 516866"/>
                <a:gd name="connsiteY53" fmla="*/ 401182 h 441227"/>
                <a:gd name="connsiteX54" fmla="*/ 334514 w 516866"/>
                <a:gd name="connsiteY54" fmla="*/ 389458 h 441227"/>
                <a:gd name="connsiteX55" fmla="*/ 354936 w 516866"/>
                <a:gd name="connsiteY55" fmla="*/ 424378 h 441227"/>
                <a:gd name="connsiteX56" fmla="*/ 447468 w 516866"/>
                <a:gd name="connsiteY56" fmla="*/ 441648 h 441227"/>
                <a:gd name="connsiteX57" fmla="*/ 475202 w 516866"/>
                <a:gd name="connsiteY57" fmla="*/ 444044 h 441227"/>
                <a:gd name="connsiteX58" fmla="*/ 474572 w 516866"/>
                <a:gd name="connsiteY58" fmla="*/ 437488 h 441227"/>
                <a:gd name="connsiteX59" fmla="*/ 491339 w 516866"/>
                <a:gd name="connsiteY59" fmla="*/ 410258 h 441227"/>
                <a:gd name="connsiteX60" fmla="*/ 515417 w 516866"/>
                <a:gd name="connsiteY60" fmla="*/ 402947 h 441227"/>
                <a:gd name="connsiteX61" fmla="*/ 509618 w 516866"/>
                <a:gd name="connsiteY61" fmla="*/ 382776 h 44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6866" h="441227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1C2D54A-4939-4813-931B-EF9F8E1A15D5}"/>
                </a:ext>
              </a:extLst>
            </p:cNvPr>
            <p:cNvSpPr/>
            <p:nvPr/>
          </p:nvSpPr>
          <p:spPr>
            <a:xfrm>
              <a:off x="7023984" y="2919563"/>
              <a:ext cx="1071553" cy="504260"/>
            </a:xfrm>
            <a:custGeom>
              <a:avLst/>
              <a:gdLst>
                <a:gd name="connsiteX0" fmla="*/ 1075568 w 1071552"/>
                <a:gd name="connsiteY0" fmla="*/ 208230 h 504260"/>
                <a:gd name="connsiteX1" fmla="*/ 1066113 w 1071552"/>
                <a:gd name="connsiteY1" fmla="*/ 207473 h 504260"/>
                <a:gd name="connsiteX2" fmla="*/ 1044934 w 1071552"/>
                <a:gd name="connsiteY2" fmla="*/ 211381 h 504260"/>
                <a:gd name="connsiteX3" fmla="*/ 1031571 w 1071552"/>
                <a:gd name="connsiteY3" fmla="*/ 200414 h 504260"/>
                <a:gd name="connsiteX4" fmla="*/ 1025898 w 1071552"/>
                <a:gd name="connsiteY4" fmla="*/ 190455 h 504260"/>
                <a:gd name="connsiteX5" fmla="*/ 1009383 w 1071552"/>
                <a:gd name="connsiteY5" fmla="*/ 176840 h 504260"/>
                <a:gd name="connsiteX6" fmla="*/ 992365 w 1071552"/>
                <a:gd name="connsiteY6" fmla="*/ 162720 h 504260"/>
                <a:gd name="connsiteX7" fmla="*/ 965891 w 1071552"/>
                <a:gd name="connsiteY7" fmla="*/ 170410 h 504260"/>
                <a:gd name="connsiteX8" fmla="*/ 940048 w 1071552"/>
                <a:gd name="connsiteY8" fmla="*/ 166250 h 504260"/>
                <a:gd name="connsiteX9" fmla="*/ 919499 w 1071552"/>
                <a:gd name="connsiteY9" fmla="*/ 151500 h 504260"/>
                <a:gd name="connsiteX10" fmla="*/ 904246 w 1071552"/>
                <a:gd name="connsiteY10" fmla="*/ 168519 h 504260"/>
                <a:gd name="connsiteX11" fmla="*/ 876637 w 1071552"/>
                <a:gd name="connsiteY11" fmla="*/ 120867 h 504260"/>
                <a:gd name="connsiteX12" fmla="*/ 827850 w 1071552"/>
                <a:gd name="connsiteY12" fmla="*/ 63255 h 504260"/>
                <a:gd name="connsiteX13" fmla="*/ 820160 w 1071552"/>
                <a:gd name="connsiteY13" fmla="*/ 43211 h 504260"/>
                <a:gd name="connsiteX14" fmla="*/ 802511 w 1071552"/>
                <a:gd name="connsiteY14" fmla="*/ 41446 h 504260"/>
                <a:gd name="connsiteX15" fmla="*/ 778432 w 1071552"/>
                <a:gd name="connsiteY15" fmla="*/ 54935 h 504260"/>
                <a:gd name="connsiteX16" fmla="*/ 749564 w 1071552"/>
                <a:gd name="connsiteY16" fmla="*/ 66659 h 504260"/>
                <a:gd name="connsiteX17" fmla="*/ 729519 w 1071552"/>
                <a:gd name="connsiteY17" fmla="*/ 71323 h 504260"/>
                <a:gd name="connsiteX18" fmla="*/ 738974 w 1071552"/>
                <a:gd name="connsiteY18" fmla="*/ 54304 h 504260"/>
                <a:gd name="connsiteX19" fmla="*/ 724855 w 1071552"/>
                <a:gd name="connsiteY19" fmla="*/ 52539 h 504260"/>
                <a:gd name="connsiteX20" fmla="*/ 712500 w 1071552"/>
                <a:gd name="connsiteY20" fmla="*/ 50775 h 504260"/>
                <a:gd name="connsiteX21" fmla="*/ 704810 w 1071552"/>
                <a:gd name="connsiteY21" fmla="*/ 49010 h 504260"/>
                <a:gd name="connsiteX22" fmla="*/ 694851 w 1071552"/>
                <a:gd name="connsiteY22" fmla="*/ 42580 h 504260"/>
                <a:gd name="connsiteX23" fmla="*/ 670773 w 1071552"/>
                <a:gd name="connsiteY23" fmla="*/ 46740 h 504260"/>
                <a:gd name="connsiteX24" fmla="*/ 673672 w 1071552"/>
                <a:gd name="connsiteY24" fmla="*/ 35521 h 504260"/>
                <a:gd name="connsiteX25" fmla="*/ 669008 w 1071552"/>
                <a:gd name="connsiteY25" fmla="*/ 16737 h 504260"/>
                <a:gd name="connsiteX26" fmla="*/ 651989 w 1071552"/>
                <a:gd name="connsiteY26" fmla="*/ 6148 h 504260"/>
                <a:gd name="connsiteX27" fmla="*/ 631441 w 1071552"/>
                <a:gd name="connsiteY27" fmla="*/ 3248 h 504260"/>
                <a:gd name="connsiteX28" fmla="*/ 598538 w 1071552"/>
                <a:gd name="connsiteY28" fmla="*/ 10938 h 504260"/>
                <a:gd name="connsiteX29" fmla="*/ 559710 w 1071552"/>
                <a:gd name="connsiteY29" fmla="*/ 23923 h 504260"/>
                <a:gd name="connsiteX30" fmla="*/ 522016 w 1071552"/>
                <a:gd name="connsiteY30" fmla="*/ 30982 h 504260"/>
                <a:gd name="connsiteX31" fmla="*/ 494912 w 1071552"/>
                <a:gd name="connsiteY31" fmla="*/ 39177 h 504260"/>
                <a:gd name="connsiteX32" fmla="*/ 454950 w 1071552"/>
                <a:gd name="connsiteY32" fmla="*/ 47371 h 504260"/>
                <a:gd name="connsiteX33" fmla="*/ 423181 w 1071552"/>
                <a:gd name="connsiteY33" fmla="*/ 50901 h 504260"/>
                <a:gd name="connsiteX34" fmla="*/ 400742 w 1071552"/>
                <a:gd name="connsiteY34" fmla="*/ 52035 h 504260"/>
                <a:gd name="connsiteX35" fmla="*/ 401876 w 1071552"/>
                <a:gd name="connsiteY35" fmla="*/ 74349 h 504260"/>
                <a:gd name="connsiteX36" fmla="*/ 425450 w 1071552"/>
                <a:gd name="connsiteY36" fmla="*/ 86073 h 504260"/>
                <a:gd name="connsiteX37" fmla="*/ 397212 w 1071552"/>
                <a:gd name="connsiteY37" fmla="*/ 90737 h 504260"/>
                <a:gd name="connsiteX38" fmla="*/ 392547 w 1071552"/>
                <a:gd name="connsiteY38" fmla="*/ 109521 h 504260"/>
                <a:gd name="connsiteX39" fmla="*/ 376033 w 1071552"/>
                <a:gd name="connsiteY39" fmla="*/ 123640 h 504260"/>
                <a:gd name="connsiteX40" fmla="*/ 383092 w 1071552"/>
                <a:gd name="connsiteY40" fmla="*/ 137759 h 504260"/>
                <a:gd name="connsiteX41" fmla="*/ 401876 w 1071552"/>
                <a:gd name="connsiteY41" fmla="*/ 143685 h 504260"/>
                <a:gd name="connsiteX42" fmla="*/ 408936 w 1071552"/>
                <a:gd name="connsiteY42" fmla="*/ 162468 h 504260"/>
                <a:gd name="connsiteX43" fmla="*/ 392421 w 1071552"/>
                <a:gd name="connsiteY43" fmla="*/ 171923 h 504260"/>
                <a:gd name="connsiteX44" fmla="*/ 372377 w 1071552"/>
                <a:gd name="connsiteY44" fmla="*/ 163729 h 504260"/>
                <a:gd name="connsiteX45" fmla="*/ 362922 w 1071552"/>
                <a:gd name="connsiteY45" fmla="*/ 176714 h 504260"/>
                <a:gd name="connsiteX46" fmla="*/ 349937 w 1071552"/>
                <a:gd name="connsiteY46" fmla="*/ 168519 h 504260"/>
                <a:gd name="connsiteX47" fmla="*/ 332288 w 1071552"/>
                <a:gd name="connsiteY47" fmla="*/ 160325 h 504260"/>
                <a:gd name="connsiteX48" fmla="*/ 306445 w 1071552"/>
                <a:gd name="connsiteY48" fmla="*/ 159190 h 504260"/>
                <a:gd name="connsiteX49" fmla="*/ 291191 w 1071552"/>
                <a:gd name="connsiteY49" fmla="*/ 158056 h 504260"/>
                <a:gd name="connsiteX50" fmla="*/ 265348 w 1071552"/>
                <a:gd name="connsiteY50" fmla="*/ 166250 h 504260"/>
                <a:gd name="connsiteX51" fmla="*/ 240639 w 1071552"/>
                <a:gd name="connsiteY51" fmla="*/ 168645 h 504260"/>
                <a:gd name="connsiteX52" fmla="*/ 225385 w 1071552"/>
                <a:gd name="connsiteY52" fmla="*/ 168645 h 504260"/>
                <a:gd name="connsiteX53" fmla="*/ 218325 w 1071552"/>
                <a:gd name="connsiteY53" fmla="*/ 165116 h 504260"/>
                <a:gd name="connsiteX54" fmla="*/ 196012 w 1071552"/>
                <a:gd name="connsiteY54" fmla="*/ 146332 h 504260"/>
                <a:gd name="connsiteX55" fmla="*/ 165378 w 1071552"/>
                <a:gd name="connsiteY55" fmla="*/ 136877 h 504260"/>
                <a:gd name="connsiteX56" fmla="*/ 146594 w 1071552"/>
                <a:gd name="connsiteY56" fmla="*/ 136877 h 504260"/>
                <a:gd name="connsiteX57" fmla="*/ 132475 w 1071552"/>
                <a:gd name="connsiteY57" fmla="*/ 136877 h 504260"/>
                <a:gd name="connsiteX58" fmla="*/ 112431 w 1071552"/>
                <a:gd name="connsiteY58" fmla="*/ 142802 h 504260"/>
                <a:gd name="connsiteX59" fmla="*/ 84192 w 1071552"/>
                <a:gd name="connsiteY59" fmla="*/ 155787 h 504260"/>
                <a:gd name="connsiteX60" fmla="*/ 70073 w 1071552"/>
                <a:gd name="connsiteY60" fmla="*/ 168771 h 504260"/>
                <a:gd name="connsiteX61" fmla="*/ 63013 w 1071552"/>
                <a:gd name="connsiteY61" fmla="*/ 182891 h 504260"/>
                <a:gd name="connsiteX62" fmla="*/ 60618 w 1071552"/>
                <a:gd name="connsiteY62" fmla="*/ 199405 h 504260"/>
                <a:gd name="connsiteX63" fmla="*/ 39439 w 1071552"/>
                <a:gd name="connsiteY63" fmla="*/ 181756 h 504260"/>
                <a:gd name="connsiteX64" fmla="*/ 24185 w 1071552"/>
                <a:gd name="connsiteY64" fmla="*/ 191211 h 504260"/>
                <a:gd name="connsiteX65" fmla="*/ 10066 w 1071552"/>
                <a:gd name="connsiteY65" fmla="*/ 207726 h 504260"/>
                <a:gd name="connsiteX66" fmla="*/ 18260 w 1071552"/>
                <a:gd name="connsiteY66" fmla="*/ 220710 h 504260"/>
                <a:gd name="connsiteX67" fmla="*/ 8805 w 1071552"/>
                <a:gd name="connsiteY67" fmla="*/ 228904 h 504260"/>
                <a:gd name="connsiteX68" fmla="*/ 2880 w 1071552"/>
                <a:gd name="connsiteY68" fmla="*/ 245419 h 504260"/>
                <a:gd name="connsiteX69" fmla="*/ 18134 w 1071552"/>
                <a:gd name="connsiteY69" fmla="*/ 256009 h 504260"/>
                <a:gd name="connsiteX70" fmla="*/ 22799 w 1071552"/>
                <a:gd name="connsiteY70" fmla="*/ 270128 h 504260"/>
                <a:gd name="connsiteX71" fmla="*/ 41582 w 1071552"/>
                <a:gd name="connsiteY71" fmla="*/ 268993 h 504260"/>
                <a:gd name="connsiteX72" fmla="*/ 58097 w 1071552"/>
                <a:gd name="connsiteY72" fmla="*/ 287903 h 504260"/>
                <a:gd name="connsiteX73" fmla="*/ 61627 w 1071552"/>
                <a:gd name="connsiteY73" fmla="*/ 304417 h 504260"/>
                <a:gd name="connsiteX74" fmla="*/ 67552 w 1071552"/>
                <a:gd name="connsiteY74" fmla="*/ 316141 h 504260"/>
                <a:gd name="connsiteX75" fmla="*/ 76124 w 1071552"/>
                <a:gd name="connsiteY75" fmla="*/ 321310 h 504260"/>
                <a:gd name="connsiteX76" fmla="*/ 80915 w 1071552"/>
                <a:gd name="connsiteY76" fmla="*/ 317780 h 504260"/>
                <a:gd name="connsiteX77" fmla="*/ 136635 w 1071552"/>
                <a:gd name="connsiteY77" fmla="*/ 299753 h 504260"/>
                <a:gd name="connsiteX78" fmla="*/ 177480 w 1071552"/>
                <a:gd name="connsiteY78" fmla="*/ 307569 h 504260"/>
                <a:gd name="connsiteX79" fmla="*/ 180632 w 1071552"/>
                <a:gd name="connsiteY79" fmla="*/ 346775 h 504260"/>
                <a:gd name="connsiteX80" fmla="*/ 154789 w 1071552"/>
                <a:gd name="connsiteY80" fmla="*/ 353835 h 504260"/>
                <a:gd name="connsiteX81" fmla="*/ 121886 w 1071552"/>
                <a:gd name="connsiteY81" fmla="*/ 365559 h 504260"/>
                <a:gd name="connsiteX82" fmla="*/ 117978 w 1071552"/>
                <a:gd name="connsiteY82" fmla="*/ 380435 h 504260"/>
                <a:gd name="connsiteX83" fmla="*/ 104615 w 1071552"/>
                <a:gd name="connsiteY83" fmla="*/ 389007 h 504260"/>
                <a:gd name="connsiteX84" fmla="*/ 125037 w 1071552"/>
                <a:gd name="connsiteY84" fmla="*/ 406278 h 504260"/>
                <a:gd name="connsiteX85" fmla="*/ 133610 w 1071552"/>
                <a:gd name="connsiteY85" fmla="*/ 426700 h 504260"/>
                <a:gd name="connsiteX86" fmla="*/ 152394 w 1071552"/>
                <a:gd name="connsiteY86" fmla="*/ 437668 h 504260"/>
                <a:gd name="connsiteX87" fmla="*/ 165000 w 1071552"/>
                <a:gd name="connsiteY87" fmla="*/ 451031 h 504260"/>
                <a:gd name="connsiteX88" fmla="*/ 173572 w 1071552"/>
                <a:gd name="connsiteY88" fmla="*/ 483178 h 504260"/>
                <a:gd name="connsiteX89" fmla="*/ 176850 w 1071552"/>
                <a:gd name="connsiteY89" fmla="*/ 465276 h 504260"/>
                <a:gd name="connsiteX90" fmla="*/ 204206 w 1071552"/>
                <a:gd name="connsiteY90" fmla="*/ 450779 h 504260"/>
                <a:gd name="connsiteX91" fmla="*/ 236731 w 1071552"/>
                <a:gd name="connsiteY91" fmla="*/ 475992 h 504260"/>
                <a:gd name="connsiteX92" fmla="*/ 255641 w 1071552"/>
                <a:gd name="connsiteY92" fmla="*/ 480152 h 504260"/>
                <a:gd name="connsiteX93" fmla="*/ 258793 w 1071552"/>
                <a:gd name="connsiteY93" fmla="*/ 362786 h 504260"/>
                <a:gd name="connsiteX94" fmla="*/ 325859 w 1071552"/>
                <a:gd name="connsiteY94" fmla="*/ 344884 h 504260"/>
                <a:gd name="connsiteX95" fmla="*/ 328128 w 1071552"/>
                <a:gd name="connsiteY95" fmla="*/ 340472 h 504260"/>
                <a:gd name="connsiteX96" fmla="*/ 352459 w 1071552"/>
                <a:gd name="connsiteY96" fmla="*/ 341228 h 504260"/>
                <a:gd name="connsiteX97" fmla="*/ 363426 w 1071552"/>
                <a:gd name="connsiteY97" fmla="*/ 328622 h 504260"/>
                <a:gd name="connsiteX98" fmla="*/ 369730 w 1071552"/>
                <a:gd name="connsiteY98" fmla="*/ 344254 h 504260"/>
                <a:gd name="connsiteX99" fmla="*/ 383849 w 1071552"/>
                <a:gd name="connsiteY99" fmla="*/ 379048 h 504260"/>
                <a:gd name="connsiteX100" fmla="*/ 414861 w 1071552"/>
                <a:gd name="connsiteY100" fmla="*/ 412959 h 504260"/>
                <a:gd name="connsiteX101" fmla="*/ 449403 w 1071552"/>
                <a:gd name="connsiteY101" fmla="*/ 410816 h 504260"/>
                <a:gd name="connsiteX102" fmla="*/ 502854 w 1071552"/>
                <a:gd name="connsiteY102" fmla="*/ 412959 h 504260"/>
                <a:gd name="connsiteX103" fmla="*/ 523781 w 1071552"/>
                <a:gd name="connsiteY103" fmla="*/ 428718 h 504260"/>
                <a:gd name="connsiteX104" fmla="*/ 530084 w 1071552"/>
                <a:gd name="connsiteY104" fmla="*/ 453805 h 504260"/>
                <a:gd name="connsiteX105" fmla="*/ 544708 w 1071552"/>
                <a:gd name="connsiteY105" fmla="*/ 481034 h 504260"/>
                <a:gd name="connsiteX106" fmla="*/ 567778 w 1071552"/>
                <a:gd name="connsiteY106" fmla="*/ 487338 h 504260"/>
                <a:gd name="connsiteX107" fmla="*/ 589713 w 1071552"/>
                <a:gd name="connsiteY107" fmla="*/ 500953 h 504260"/>
                <a:gd name="connsiteX108" fmla="*/ 602320 w 1071552"/>
                <a:gd name="connsiteY108" fmla="*/ 496793 h 504260"/>
                <a:gd name="connsiteX109" fmla="*/ 629549 w 1071552"/>
                <a:gd name="connsiteY109" fmla="*/ 475866 h 504260"/>
                <a:gd name="connsiteX110" fmla="*/ 644804 w 1071552"/>
                <a:gd name="connsiteY110" fmla="*/ 474353 h 504260"/>
                <a:gd name="connsiteX111" fmla="*/ 652872 w 1071552"/>
                <a:gd name="connsiteY111" fmla="*/ 459603 h 504260"/>
                <a:gd name="connsiteX112" fmla="*/ 669386 w 1071552"/>
                <a:gd name="connsiteY112" fmla="*/ 441576 h 504260"/>
                <a:gd name="connsiteX113" fmla="*/ 705441 w 1071552"/>
                <a:gd name="connsiteY113" fmla="*/ 440820 h 504260"/>
                <a:gd name="connsiteX114" fmla="*/ 729015 w 1071552"/>
                <a:gd name="connsiteY114" fmla="*/ 436912 h 504260"/>
                <a:gd name="connsiteX115" fmla="*/ 756497 w 1071552"/>
                <a:gd name="connsiteY115" fmla="*/ 425944 h 504260"/>
                <a:gd name="connsiteX116" fmla="*/ 791795 w 1071552"/>
                <a:gd name="connsiteY116" fmla="*/ 436155 h 504260"/>
                <a:gd name="connsiteX117" fmla="*/ 860123 w 1071552"/>
                <a:gd name="connsiteY117" fmla="*/ 440063 h 504260"/>
                <a:gd name="connsiteX118" fmla="*/ 885210 w 1071552"/>
                <a:gd name="connsiteY118" fmla="*/ 447123 h 504260"/>
                <a:gd name="connsiteX119" fmla="*/ 907397 w 1071552"/>
                <a:gd name="connsiteY119" fmla="*/ 455695 h 504260"/>
                <a:gd name="connsiteX120" fmla="*/ 906766 w 1071552"/>
                <a:gd name="connsiteY120" fmla="*/ 444854 h 504260"/>
                <a:gd name="connsiteX121" fmla="*/ 920886 w 1071552"/>
                <a:gd name="connsiteY121" fmla="*/ 424810 h 504260"/>
                <a:gd name="connsiteX122" fmla="*/ 910297 w 1071552"/>
                <a:gd name="connsiteY122" fmla="*/ 395436 h 504260"/>
                <a:gd name="connsiteX123" fmla="*/ 904371 w 1071552"/>
                <a:gd name="connsiteY123" fmla="*/ 372492 h 504260"/>
                <a:gd name="connsiteX124" fmla="*/ 919625 w 1071552"/>
                <a:gd name="connsiteY124" fmla="*/ 362155 h 504260"/>
                <a:gd name="connsiteX125" fmla="*/ 944586 w 1071552"/>
                <a:gd name="connsiteY125" fmla="*/ 357239 h 504260"/>
                <a:gd name="connsiteX126" fmla="*/ 963622 w 1071552"/>
                <a:gd name="connsiteY126" fmla="*/ 362155 h 504260"/>
                <a:gd name="connsiteX127" fmla="*/ 963622 w 1071552"/>
                <a:gd name="connsiteY127" fmla="*/ 349675 h 504260"/>
                <a:gd name="connsiteX128" fmla="*/ 979885 w 1071552"/>
                <a:gd name="connsiteY128" fmla="*/ 298618 h 504260"/>
                <a:gd name="connsiteX129" fmla="*/ 997786 w 1071552"/>
                <a:gd name="connsiteY129" fmla="*/ 298618 h 504260"/>
                <a:gd name="connsiteX130" fmla="*/ 1022242 w 1071552"/>
                <a:gd name="connsiteY130" fmla="*/ 300761 h 504260"/>
                <a:gd name="connsiteX131" fmla="*/ 1047203 w 1071552"/>
                <a:gd name="connsiteY131" fmla="*/ 291559 h 504260"/>
                <a:gd name="connsiteX132" fmla="*/ 1043421 w 1071552"/>
                <a:gd name="connsiteY132" fmla="*/ 270380 h 504260"/>
                <a:gd name="connsiteX133" fmla="*/ 1060818 w 1071552"/>
                <a:gd name="connsiteY133" fmla="*/ 250335 h 504260"/>
                <a:gd name="connsiteX134" fmla="*/ 1072164 w 1071552"/>
                <a:gd name="connsiteY134" fmla="*/ 235712 h 504260"/>
                <a:gd name="connsiteX135" fmla="*/ 1081367 w 1071552"/>
                <a:gd name="connsiteY135" fmla="*/ 218567 h 504260"/>
                <a:gd name="connsiteX136" fmla="*/ 1075568 w 1071552"/>
                <a:gd name="connsiteY136" fmla="*/ 208230 h 504260"/>
                <a:gd name="connsiteX137" fmla="*/ 404019 w 1071552"/>
                <a:gd name="connsiteY137" fmla="*/ 323201 h 504260"/>
                <a:gd name="connsiteX138" fmla="*/ 367208 w 1071552"/>
                <a:gd name="connsiteY138" fmla="*/ 313116 h 504260"/>
                <a:gd name="connsiteX139" fmla="*/ 404019 w 1071552"/>
                <a:gd name="connsiteY139" fmla="*/ 323201 h 504260"/>
                <a:gd name="connsiteX140" fmla="*/ 849533 w 1071552"/>
                <a:gd name="connsiteY140" fmla="*/ 320428 h 504260"/>
                <a:gd name="connsiteX141" fmla="*/ 759271 w 1071552"/>
                <a:gd name="connsiteY141" fmla="*/ 330639 h 504260"/>
                <a:gd name="connsiteX142" fmla="*/ 745151 w 1071552"/>
                <a:gd name="connsiteY142" fmla="*/ 364424 h 504260"/>
                <a:gd name="connsiteX143" fmla="*/ 742000 w 1071552"/>
                <a:gd name="connsiteY143" fmla="*/ 321310 h 504260"/>
                <a:gd name="connsiteX144" fmla="*/ 810327 w 1071552"/>
                <a:gd name="connsiteY144" fmla="*/ 311099 h 504260"/>
                <a:gd name="connsiteX145" fmla="*/ 877015 w 1071552"/>
                <a:gd name="connsiteY145" fmla="*/ 307947 h 504260"/>
                <a:gd name="connsiteX146" fmla="*/ 849533 w 1071552"/>
                <a:gd name="connsiteY146" fmla="*/ 320428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1552" h="50426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FD360CE-4317-4A16-806A-A23D7A74AC6E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02C2B4E-C632-447E-BADD-18E1D1F76F40}"/>
                </a:ext>
              </a:extLst>
            </p:cNvPr>
            <p:cNvSpPr/>
            <p:nvPr/>
          </p:nvSpPr>
          <p:spPr>
            <a:xfrm>
              <a:off x="6311729" y="1670050"/>
              <a:ext cx="4525735" cy="1727091"/>
            </a:xfrm>
            <a:custGeom>
              <a:avLst/>
              <a:gdLst>
                <a:gd name="connsiteX0" fmla="*/ 71069 w 4525734"/>
                <a:gd name="connsiteY0" fmla="*/ 1256291 h 1727090"/>
                <a:gd name="connsiteX1" fmla="*/ 55185 w 4525734"/>
                <a:gd name="connsiteY1" fmla="*/ 1250366 h 1727090"/>
                <a:gd name="connsiteX2" fmla="*/ 39049 w 4525734"/>
                <a:gd name="connsiteY2" fmla="*/ 1248854 h 1727090"/>
                <a:gd name="connsiteX3" fmla="*/ 43209 w 4525734"/>
                <a:gd name="connsiteY3" fmla="*/ 1252888 h 1727090"/>
                <a:gd name="connsiteX4" fmla="*/ 34636 w 4525734"/>
                <a:gd name="connsiteY4" fmla="*/ 1267385 h 1727090"/>
                <a:gd name="connsiteX5" fmla="*/ 22030 w 4525734"/>
                <a:gd name="connsiteY5" fmla="*/ 1267385 h 1727090"/>
                <a:gd name="connsiteX6" fmla="*/ 4003 w 4525734"/>
                <a:gd name="connsiteY6" fmla="*/ 1268520 h 1727090"/>
                <a:gd name="connsiteX7" fmla="*/ 2364 w 4525734"/>
                <a:gd name="connsiteY7" fmla="*/ 1274823 h 1727090"/>
                <a:gd name="connsiteX8" fmla="*/ 15727 w 4525734"/>
                <a:gd name="connsiteY8" fmla="*/ 1279740 h 1727090"/>
                <a:gd name="connsiteX9" fmla="*/ 84684 w 4525734"/>
                <a:gd name="connsiteY9" fmla="*/ 1282639 h 1727090"/>
                <a:gd name="connsiteX10" fmla="*/ 85693 w 4525734"/>
                <a:gd name="connsiteY10" fmla="*/ 1264990 h 1727090"/>
                <a:gd name="connsiteX11" fmla="*/ 71069 w 4525734"/>
                <a:gd name="connsiteY11" fmla="*/ 1256291 h 1727090"/>
                <a:gd name="connsiteX12" fmla="*/ 1206411 w 4525734"/>
                <a:gd name="connsiteY12" fmla="*/ 47706 h 1727090"/>
                <a:gd name="connsiteX13" fmla="*/ 1219774 w 4525734"/>
                <a:gd name="connsiteY13" fmla="*/ 25014 h 1727090"/>
                <a:gd name="connsiteX14" fmla="*/ 1193931 w 4525734"/>
                <a:gd name="connsiteY14" fmla="*/ 33587 h 1727090"/>
                <a:gd name="connsiteX15" fmla="*/ 1162540 w 4525734"/>
                <a:gd name="connsiteY15" fmla="*/ 45311 h 1727090"/>
                <a:gd name="connsiteX16" fmla="*/ 1206411 w 4525734"/>
                <a:gd name="connsiteY16" fmla="*/ 47706 h 1727090"/>
                <a:gd name="connsiteX17" fmla="*/ 1357815 w 4525734"/>
                <a:gd name="connsiteY17" fmla="*/ 484017 h 1727090"/>
                <a:gd name="connsiteX18" fmla="*/ 1398660 w 4525734"/>
                <a:gd name="connsiteY18" fmla="*/ 474562 h 1727090"/>
                <a:gd name="connsiteX19" fmla="*/ 1369665 w 4525734"/>
                <a:gd name="connsiteY19" fmla="*/ 462838 h 1727090"/>
                <a:gd name="connsiteX20" fmla="*/ 1357815 w 4525734"/>
                <a:gd name="connsiteY20" fmla="*/ 484017 h 1727090"/>
                <a:gd name="connsiteX21" fmla="*/ 1937588 w 4525734"/>
                <a:gd name="connsiteY21" fmla="*/ 83004 h 1727090"/>
                <a:gd name="connsiteX22" fmla="*/ 1931285 w 4525734"/>
                <a:gd name="connsiteY22" fmla="*/ 93215 h 1727090"/>
                <a:gd name="connsiteX23" fmla="*/ 1912501 w 4525734"/>
                <a:gd name="connsiteY23" fmla="*/ 102670 h 1727090"/>
                <a:gd name="connsiteX24" fmla="*/ 1936076 w 4525734"/>
                <a:gd name="connsiteY24" fmla="*/ 118302 h 1727090"/>
                <a:gd name="connsiteX25" fmla="*/ 1967466 w 4525734"/>
                <a:gd name="connsiteY25" fmla="*/ 99519 h 1727090"/>
                <a:gd name="connsiteX26" fmla="*/ 2040457 w 4525734"/>
                <a:gd name="connsiteY26" fmla="*/ 77583 h 1727090"/>
                <a:gd name="connsiteX27" fmla="*/ 2047517 w 4525734"/>
                <a:gd name="connsiteY27" fmla="*/ 55648 h 1727090"/>
                <a:gd name="connsiteX28" fmla="*/ 2036549 w 4525734"/>
                <a:gd name="connsiteY28" fmla="*/ 43042 h 1727090"/>
                <a:gd name="connsiteX29" fmla="*/ 2017009 w 4525734"/>
                <a:gd name="connsiteY29" fmla="*/ 15559 h 1727090"/>
                <a:gd name="connsiteX30" fmla="*/ 1978559 w 4525734"/>
                <a:gd name="connsiteY30" fmla="*/ 28922 h 1727090"/>
                <a:gd name="connsiteX31" fmla="*/ 1948682 w 4525734"/>
                <a:gd name="connsiteY31" fmla="*/ 46950 h 1727090"/>
                <a:gd name="connsiteX32" fmla="*/ 1936958 w 4525734"/>
                <a:gd name="connsiteY32" fmla="*/ 64977 h 1727090"/>
                <a:gd name="connsiteX33" fmla="*/ 1937588 w 4525734"/>
                <a:gd name="connsiteY33" fmla="*/ 83004 h 1727090"/>
                <a:gd name="connsiteX34" fmla="*/ 1979190 w 4525734"/>
                <a:gd name="connsiteY34" fmla="*/ 105066 h 1727090"/>
                <a:gd name="connsiteX35" fmla="*/ 1961162 w 4525734"/>
                <a:gd name="connsiteY35" fmla="*/ 128640 h 1727090"/>
                <a:gd name="connsiteX36" fmla="*/ 1980828 w 4525734"/>
                <a:gd name="connsiteY36" fmla="*/ 134060 h 1727090"/>
                <a:gd name="connsiteX37" fmla="*/ 2006672 w 4525734"/>
                <a:gd name="connsiteY37" fmla="*/ 152088 h 1727090"/>
                <a:gd name="connsiteX38" fmla="*/ 2082059 w 4525734"/>
                <a:gd name="connsiteY38" fmla="*/ 167720 h 1727090"/>
                <a:gd name="connsiteX39" fmla="*/ 2100086 w 4525734"/>
                <a:gd name="connsiteY39" fmla="*/ 148054 h 1727090"/>
                <a:gd name="connsiteX40" fmla="*/ 2111810 w 4525734"/>
                <a:gd name="connsiteY40" fmla="*/ 118302 h 1727090"/>
                <a:gd name="connsiteX41" fmla="*/ 2072604 w 4525734"/>
                <a:gd name="connsiteY41" fmla="*/ 101031 h 1727090"/>
                <a:gd name="connsiteX42" fmla="*/ 2052938 w 4525734"/>
                <a:gd name="connsiteY42" fmla="*/ 89307 h 1727090"/>
                <a:gd name="connsiteX43" fmla="*/ 1979190 w 4525734"/>
                <a:gd name="connsiteY43" fmla="*/ 105066 h 1727090"/>
                <a:gd name="connsiteX44" fmla="*/ 1586875 w 4525734"/>
                <a:gd name="connsiteY44" fmla="*/ 495741 h 1727090"/>
                <a:gd name="connsiteX45" fmla="*/ 1607298 w 4525734"/>
                <a:gd name="connsiteY45" fmla="*/ 487043 h 1727090"/>
                <a:gd name="connsiteX46" fmla="*/ 1586875 w 4525734"/>
                <a:gd name="connsiteY46" fmla="*/ 495741 h 1727090"/>
                <a:gd name="connsiteX47" fmla="*/ 1917166 w 4525734"/>
                <a:gd name="connsiteY47" fmla="*/ 27283 h 1727090"/>
                <a:gd name="connsiteX48" fmla="*/ 1881868 w 4525734"/>
                <a:gd name="connsiteY48" fmla="*/ 31948 h 1727090"/>
                <a:gd name="connsiteX49" fmla="*/ 1917166 w 4525734"/>
                <a:gd name="connsiteY49" fmla="*/ 27283 h 1727090"/>
                <a:gd name="connsiteX50" fmla="*/ 4226425 w 4525734"/>
                <a:gd name="connsiteY50" fmla="*/ 596215 h 1727090"/>
                <a:gd name="connsiteX51" fmla="*/ 4264118 w 4525734"/>
                <a:gd name="connsiteY51" fmla="*/ 595458 h 1727090"/>
                <a:gd name="connsiteX52" fmla="*/ 4319840 w 4525734"/>
                <a:gd name="connsiteY52" fmla="*/ 589155 h 1727090"/>
                <a:gd name="connsiteX53" fmla="*/ 4290844 w 4525734"/>
                <a:gd name="connsiteY53" fmla="*/ 566464 h 1727090"/>
                <a:gd name="connsiteX54" fmla="*/ 4226425 w 4525734"/>
                <a:gd name="connsiteY54" fmla="*/ 596215 h 1727090"/>
                <a:gd name="connsiteX55" fmla="*/ 2100843 w 4525734"/>
                <a:gd name="connsiteY55" fmla="*/ 215625 h 1727090"/>
                <a:gd name="connsiteX56" fmla="*/ 2170682 w 4525734"/>
                <a:gd name="connsiteY56" fmla="*/ 208565 h 1727090"/>
                <a:gd name="connsiteX57" fmla="*/ 2262458 w 4525734"/>
                <a:gd name="connsiteY57" fmla="*/ 177931 h 1727090"/>
                <a:gd name="connsiteX58" fmla="*/ 2227916 w 4525734"/>
                <a:gd name="connsiteY58" fmla="*/ 155113 h 1727090"/>
                <a:gd name="connsiteX59" fmla="*/ 2189466 w 4525734"/>
                <a:gd name="connsiteY59" fmla="*/ 162929 h 1727090"/>
                <a:gd name="connsiteX60" fmla="*/ 2192618 w 4525734"/>
                <a:gd name="connsiteY60" fmla="*/ 148810 h 1727090"/>
                <a:gd name="connsiteX61" fmla="*/ 2176986 w 4525734"/>
                <a:gd name="connsiteY61" fmla="*/ 131539 h 1727090"/>
                <a:gd name="connsiteX62" fmla="*/ 2148747 w 4525734"/>
                <a:gd name="connsiteY62" fmla="*/ 141750 h 1727090"/>
                <a:gd name="connsiteX63" fmla="*/ 2139292 w 4525734"/>
                <a:gd name="connsiteY63" fmla="*/ 162929 h 1727090"/>
                <a:gd name="connsiteX64" fmla="*/ 2119626 w 4525734"/>
                <a:gd name="connsiteY64" fmla="*/ 177805 h 1727090"/>
                <a:gd name="connsiteX65" fmla="*/ 2100843 w 4525734"/>
                <a:gd name="connsiteY65" fmla="*/ 215625 h 1727090"/>
                <a:gd name="connsiteX66" fmla="*/ 3113019 w 4525734"/>
                <a:gd name="connsiteY66" fmla="*/ 377240 h 1727090"/>
                <a:gd name="connsiteX67" fmla="*/ 3134197 w 4525734"/>
                <a:gd name="connsiteY67" fmla="*/ 394511 h 1727090"/>
                <a:gd name="connsiteX68" fmla="*/ 3173404 w 4525734"/>
                <a:gd name="connsiteY68" fmla="*/ 388208 h 1727090"/>
                <a:gd name="connsiteX69" fmla="*/ 3198491 w 4525734"/>
                <a:gd name="connsiteY69" fmla="*/ 392872 h 1727090"/>
                <a:gd name="connsiteX70" fmla="*/ 3245513 w 4525734"/>
                <a:gd name="connsiteY70" fmla="*/ 388208 h 1727090"/>
                <a:gd name="connsiteX71" fmla="*/ 3243118 w 4525734"/>
                <a:gd name="connsiteY71" fmla="*/ 357574 h 1727090"/>
                <a:gd name="connsiteX72" fmla="*/ 3257237 w 4525734"/>
                <a:gd name="connsiteY72" fmla="*/ 362238 h 1727090"/>
                <a:gd name="connsiteX73" fmla="*/ 3291779 w 4525734"/>
                <a:gd name="connsiteY73" fmla="*/ 386569 h 1727090"/>
                <a:gd name="connsiteX74" fmla="*/ 3310688 w 4525734"/>
                <a:gd name="connsiteY74" fmla="*/ 363877 h 1727090"/>
                <a:gd name="connsiteX75" fmla="*/ 3303629 w 4525734"/>
                <a:gd name="connsiteY75" fmla="*/ 341059 h 1727090"/>
                <a:gd name="connsiteX76" fmla="*/ 3246396 w 4525734"/>
                <a:gd name="connsiteY76" fmla="*/ 330092 h 1727090"/>
                <a:gd name="connsiteX77" fmla="*/ 3208702 w 4525734"/>
                <a:gd name="connsiteY77" fmla="*/ 339546 h 1727090"/>
                <a:gd name="connsiteX78" fmla="*/ 3157646 w 4525734"/>
                <a:gd name="connsiteY78" fmla="*/ 315216 h 1727090"/>
                <a:gd name="connsiteX79" fmla="*/ 3113019 w 4525734"/>
                <a:gd name="connsiteY79" fmla="*/ 377240 h 1727090"/>
                <a:gd name="connsiteX80" fmla="*/ 3277029 w 4525734"/>
                <a:gd name="connsiteY80" fmla="*/ 477714 h 1727090"/>
                <a:gd name="connsiteX81" fmla="*/ 3242488 w 4525734"/>
                <a:gd name="connsiteY81" fmla="*/ 444811 h 1727090"/>
                <a:gd name="connsiteX82" fmla="*/ 3198491 w 4525734"/>
                <a:gd name="connsiteY82" fmla="*/ 465233 h 1727090"/>
                <a:gd name="connsiteX83" fmla="*/ 3277029 w 4525734"/>
                <a:gd name="connsiteY83" fmla="*/ 477714 h 1727090"/>
                <a:gd name="connsiteX84" fmla="*/ 3214249 w 4525734"/>
                <a:gd name="connsiteY84" fmla="*/ 425901 h 1727090"/>
                <a:gd name="connsiteX85" fmla="*/ 3189162 w 4525734"/>
                <a:gd name="connsiteY85" fmla="*/ 436112 h 1727090"/>
                <a:gd name="connsiteX86" fmla="*/ 3214249 w 4525734"/>
                <a:gd name="connsiteY86" fmla="*/ 425901 h 1727090"/>
                <a:gd name="connsiteX87" fmla="*/ 3350777 w 4525734"/>
                <a:gd name="connsiteY87" fmla="*/ 376484 h 1727090"/>
                <a:gd name="connsiteX88" fmla="*/ 3415071 w 4525734"/>
                <a:gd name="connsiteY88" fmla="*/ 398419 h 1727090"/>
                <a:gd name="connsiteX89" fmla="*/ 3478607 w 4525734"/>
                <a:gd name="connsiteY89" fmla="*/ 385812 h 1727090"/>
                <a:gd name="connsiteX90" fmla="*/ 3435493 w 4525734"/>
                <a:gd name="connsiteY90" fmla="*/ 372449 h 1727090"/>
                <a:gd name="connsiteX91" fmla="*/ 3404859 w 4525734"/>
                <a:gd name="connsiteY91" fmla="*/ 366146 h 1727090"/>
                <a:gd name="connsiteX92" fmla="*/ 3368805 w 4525734"/>
                <a:gd name="connsiteY92" fmla="*/ 358330 h 1727090"/>
                <a:gd name="connsiteX93" fmla="*/ 3350777 w 4525734"/>
                <a:gd name="connsiteY93" fmla="*/ 376484 h 1727090"/>
                <a:gd name="connsiteX94" fmla="*/ 729255 w 4525734"/>
                <a:gd name="connsiteY94" fmla="*/ 57917 h 1727090"/>
                <a:gd name="connsiteX95" fmla="*/ 774008 w 4525734"/>
                <a:gd name="connsiteY95" fmla="*/ 49219 h 1727090"/>
                <a:gd name="connsiteX96" fmla="*/ 726986 w 4525734"/>
                <a:gd name="connsiteY96" fmla="*/ 46067 h 1727090"/>
                <a:gd name="connsiteX97" fmla="*/ 686141 w 4525734"/>
                <a:gd name="connsiteY97" fmla="*/ 56278 h 1727090"/>
                <a:gd name="connsiteX98" fmla="*/ 729255 w 4525734"/>
                <a:gd name="connsiteY98" fmla="*/ 57917 h 1727090"/>
                <a:gd name="connsiteX99" fmla="*/ 3270726 w 4525734"/>
                <a:gd name="connsiteY99" fmla="*/ 1383995 h 1727090"/>
                <a:gd name="connsiteX100" fmla="*/ 3267574 w 4525734"/>
                <a:gd name="connsiteY100" fmla="*/ 1327518 h 1727090"/>
                <a:gd name="connsiteX101" fmla="*/ 3250304 w 4525734"/>
                <a:gd name="connsiteY101" fmla="*/ 1296128 h 1727090"/>
                <a:gd name="connsiteX102" fmla="*/ 3237697 w 4525734"/>
                <a:gd name="connsiteY102" fmla="*/ 1323610 h 1727090"/>
                <a:gd name="connsiteX103" fmla="*/ 3232150 w 4525734"/>
                <a:gd name="connsiteY103" fmla="*/ 1352605 h 1727090"/>
                <a:gd name="connsiteX104" fmla="*/ 3240722 w 4525734"/>
                <a:gd name="connsiteY104" fmla="*/ 1405174 h 1727090"/>
                <a:gd name="connsiteX105" fmla="*/ 3238327 w 4525734"/>
                <a:gd name="connsiteY105" fmla="*/ 1507161 h 1727090"/>
                <a:gd name="connsiteX106" fmla="*/ 3233663 w 4525734"/>
                <a:gd name="connsiteY106" fmla="*/ 1581665 h 1727090"/>
                <a:gd name="connsiteX107" fmla="*/ 3250934 w 4525734"/>
                <a:gd name="connsiteY107" fmla="*/ 1564394 h 1727090"/>
                <a:gd name="connsiteX108" fmla="*/ 3273751 w 4525734"/>
                <a:gd name="connsiteY108" fmla="*/ 1584060 h 1727090"/>
                <a:gd name="connsiteX109" fmla="*/ 3269087 w 4525734"/>
                <a:gd name="connsiteY109" fmla="*/ 1560486 h 1727090"/>
                <a:gd name="connsiteX110" fmla="*/ 3251060 w 4525734"/>
                <a:gd name="connsiteY110" fmla="*/ 1529096 h 1727090"/>
                <a:gd name="connsiteX111" fmla="*/ 3258876 w 4525734"/>
                <a:gd name="connsiteY111" fmla="*/ 1485982 h 1727090"/>
                <a:gd name="connsiteX112" fmla="*/ 3290266 w 4525734"/>
                <a:gd name="connsiteY112" fmla="*/ 1482830 h 1727090"/>
                <a:gd name="connsiteX113" fmla="*/ 3298838 w 4525734"/>
                <a:gd name="connsiteY113" fmla="*/ 1478166 h 1727090"/>
                <a:gd name="connsiteX114" fmla="*/ 3270726 w 4525734"/>
                <a:gd name="connsiteY114" fmla="*/ 1383995 h 1727090"/>
                <a:gd name="connsiteX115" fmla="*/ 803003 w 4525734"/>
                <a:gd name="connsiteY115" fmla="*/ 50858 h 1727090"/>
                <a:gd name="connsiteX116" fmla="*/ 766948 w 4525734"/>
                <a:gd name="connsiteY116" fmla="*/ 64220 h 1727090"/>
                <a:gd name="connsiteX117" fmla="*/ 741861 w 4525734"/>
                <a:gd name="connsiteY117" fmla="*/ 78340 h 1727090"/>
                <a:gd name="connsiteX118" fmla="*/ 785732 w 4525734"/>
                <a:gd name="connsiteY118" fmla="*/ 80735 h 1727090"/>
                <a:gd name="connsiteX119" fmla="*/ 806911 w 4525734"/>
                <a:gd name="connsiteY119" fmla="*/ 72919 h 1727090"/>
                <a:gd name="connsiteX120" fmla="*/ 838301 w 4525734"/>
                <a:gd name="connsiteY120" fmla="*/ 56404 h 1727090"/>
                <a:gd name="connsiteX121" fmla="*/ 839814 w 4525734"/>
                <a:gd name="connsiteY121" fmla="*/ 37621 h 1727090"/>
                <a:gd name="connsiteX122" fmla="*/ 803003 w 4525734"/>
                <a:gd name="connsiteY122" fmla="*/ 50858 h 1727090"/>
                <a:gd name="connsiteX123" fmla="*/ 769344 w 4525734"/>
                <a:gd name="connsiteY123" fmla="*/ 684839 h 1727090"/>
                <a:gd name="connsiteX124" fmla="*/ 818761 w 4525734"/>
                <a:gd name="connsiteY124" fmla="*/ 674627 h 1727090"/>
                <a:gd name="connsiteX125" fmla="*/ 795187 w 4525734"/>
                <a:gd name="connsiteY125" fmla="*/ 657356 h 1727090"/>
                <a:gd name="connsiteX126" fmla="*/ 769344 w 4525734"/>
                <a:gd name="connsiteY126" fmla="*/ 684839 h 1727090"/>
                <a:gd name="connsiteX127" fmla="*/ 4528099 w 4525734"/>
                <a:gd name="connsiteY127" fmla="*/ 818594 h 1727090"/>
                <a:gd name="connsiteX128" fmla="*/ 4488893 w 4525734"/>
                <a:gd name="connsiteY128" fmla="*/ 790733 h 1727090"/>
                <a:gd name="connsiteX129" fmla="*/ 4452460 w 4525734"/>
                <a:gd name="connsiteY129" fmla="*/ 782035 h 1727090"/>
                <a:gd name="connsiteX130" fmla="*/ 4440358 w 4525734"/>
                <a:gd name="connsiteY130" fmla="*/ 775731 h 1727090"/>
                <a:gd name="connsiteX131" fmla="*/ 4405815 w 4525734"/>
                <a:gd name="connsiteY131" fmla="*/ 775353 h 1727090"/>
                <a:gd name="connsiteX132" fmla="*/ 4417918 w 4525734"/>
                <a:gd name="connsiteY132" fmla="*/ 787582 h 1727090"/>
                <a:gd name="connsiteX133" fmla="*/ 4414010 w 4525734"/>
                <a:gd name="connsiteY133" fmla="*/ 804474 h 1727090"/>
                <a:gd name="connsiteX134" fmla="*/ 4397117 w 4525734"/>
                <a:gd name="connsiteY134" fmla="*/ 797036 h 1727090"/>
                <a:gd name="connsiteX135" fmla="*/ 4395983 w 4525734"/>
                <a:gd name="connsiteY135" fmla="*/ 769932 h 1727090"/>
                <a:gd name="connsiteX136" fmla="*/ 4385772 w 4525734"/>
                <a:gd name="connsiteY136" fmla="*/ 755813 h 1727090"/>
                <a:gd name="connsiteX137" fmla="*/ 4334337 w 4525734"/>
                <a:gd name="connsiteY137" fmla="*/ 725558 h 1727090"/>
                <a:gd name="connsiteX138" fmla="*/ 4295131 w 4525734"/>
                <a:gd name="connsiteY138" fmla="*/ 705891 h 1727090"/>
                <a:gd name="connsiteX139" fmla="*/ 4253151 w 4525734"/>
                <a:gd name="connsiteY139" fmla="*/ 686604 h 1727090"/>
                <a:gd name="connsiteX140" fmla="*/ 4179024 w 4525734"/>
                <a:gd name="connsiteY140" fmla="*/ 655970 h 1727090"/>
                <a:gd name="connsiteX141" fmla="*/ 4154694 w 4525734"/>
                <a:gd name="connsiteY141" fmla="*/ 645758 h 1727090"/>
                <a:gd name="connsiteX142" fmla="*/ 4092292 w 4525734"/>
                <a:gd name="connsiteY142" fmla="*/ 643363 h 1727090"/>
                <a:gd name="connsiteX143" fmla="*/ 4067961 w 4525734"/>
                <a:gd name="connsiteY143" fmla="*/ 647271 h 1727090"/>
                <a:gd name="connsiteX144" fmla="*/ 4006694 w 4525734"/>
                <a:gd name="connsiteY144" fmla="*/ 633152 h 1727090"/>
                <a:gd name="connsiteX145" fmla="*/ 3998121 w 4525734"/>
                <a:gd name="connsiteY145" fmla="*/ 650045 h 1727090"/>
                <a:gd name="connsiteX146" fmla="*/ 4011106 w 4525734"/>
                <a:gd name="connsiteY146" fmla="*/ 671224 h 1727090"/>
                <a:gd name="connsiteX147" fmla="*/ 4004425 w 4525734"/>
                <a:gd name="connsiteY147" fmla="*/ 697067 h 1727090"/>
                <a:gd name="connsiteX148" fmla="*/ 3967992 w 4525734"/>
                <a:gd name="connsiteY148" fmla="*/ 683326 h 1727090"/>
                <a:gd name="connsiteX149" fmla="*/ 3942148 w 4525734"/>
                <a:gd name="connsiteY149" fmla="*/ 666433 h 1727090"/>
                <a:gd name="connsiteX150" fmla="*/ 3954755 w 4525734"/>
                <a:gd name="connsiteY150" fmla="*/ 659373 h 1727090"/>
                <a:gd name="connsiteX151" fmla="*/ 3974421 w 4525734"/>
                <a:gd name="connsiteY151" fmla="*/ 651936 h 1727090"/>
                <a:gd name="connsiteX152" fmla="*/ 3941014 w 4525734"/>
                <a:gd name="connsiteY152" fmla="*/ 638195 h 1727090"/>
                <a:gd name="connsiteX153" fmla="*/ 3909624 w 4525734"/>
                <a:gd name="connsiteY153" fmla="*/ 662903 h 1727090"/>
                <a:gd name="connsiteX154" fmla="*/ 3843313 w 4525734"/>
                <a:gd name="connsiteY154" fmla="*/ 655465 h 1727090"/>
                <a:gd name="connsiteX155" fmla="*/ 3763262 w 4525734"/>
                <a:gd name="connsiteY155" fmla="*/ 660130 h 1727090"/>
                <a:gd name="connsiteX156" fmla="*/ 3757715 w 4525734"/>
                <a:gd name="connsiteY156" fmla="*/ 684839 h 1727090"/>
                <a:gd name="connsiteX157" fmla="*/ 3750656 w 4525734"/>
                <a:gd name="connsiteY157" fmla="*/ 659373 h 1727090"/>
                <a:gd name="connsiteX158" fmla="*/ 3730233 w 4525734"/>
                <a:gd name="connsiteY158" fmla="*/ 651936 h 1727090"/>
                <a:gd name="connsiteX159" fmla="*/ 3716114 w 4525734"/>
                <a:gd name="connsiteY159" fmla="*/ 646389 h 1727090"/>
                <a:gd name="connsiteX160" fmla="*/ 3720778 w 4525734"/>
                <a:gd name="connsiteY160" fmla="*/ 629496 h 1727090"/>
                <a:gd name="connsiteX161" fmla="*/ 3677664 w 4525734"/>
                <a:gd name="connsiteY161" fmla="*/ 591803 h 1727090"/>
                <a:gd name="connsiteX162" fmla="*/ 3577190 w 4525734"/>
                <a:gd name="connsiteY162" fmla="*/ 592181 h 1727090"/>
                <a:gd name="connsiteX163" fmla="*/ 3515166 w 4525734"/>
                <a:gd name="connsiteY163" fmla="*/ 595711 h 1727090"/>
                <a:gd name="connsiteX164" fmla="*/ 3508107 w 4525734"/>
                <a:gd name="connsiteY164" fmla="*/ 582726 h 1727090"/>
                <a:gd name="connsiteX165" fmla="*/ 3474699 w 4525734"/>
                <a:gd name="connsiteY165" fmla="*/ 572893 h 1727090"/>
                <a:gd name="connsiteX166" fmla="*/ 3464488 w 4525734"/>
                <a:gd name="connsiteY166" fmla="*/ 568607 h 1727090"/>
                <a:gd name="connsiteX167" fmla="*/ 3431081 w 4525734"/>
                <a:gd name="connsiteY167" fmla="*/ 557639 h 1727090"/>
                <a:gd name="connsiteX168" fmla="*/ 3428307 w 4525734"/>
                <a:gd name="connsiteY168" fmla="*/ 548941 h 1727090"/>
                <a:gd name="connsiteX169" fmla="*/ 3449865 w 4525734"/>
                <a:gd name="connsiteY169" fmla="*/ 538729 h 1727090"/>
                <a:gd name="connsiteX170" fmla="*/ 3364392 w 4525734"/>
                <a:gd name="connsiteY170" fmla="*/ 524610 h 1727090"/>
                <a:gd name="connsiteX171" fmla="*/ 3348634 w 4525734"/>
                <a:gd name="connsiteY171" fmla="*/ 550453 h 1727090"/>
                <a:gd name="connsiteX172" fmla="*/ 3320396 w 4525734"/>
                <a:gd name="connsiteY172" fmla="*/ 548058 h 1727090"/>
                <a:gd name="connsiteX173" fmla="*/ 3341197 w 4525734"/>
                <a:gd name="connsiteY173" fmla="*/ 535073 h 1727090"/>
                <a:gd name="connsiteX174" fmla="*/ 3311445 w 4525734"/>
                <a:gd name="connsiteY174" fmla="*/ 525997 h 1727090"/>
                <a:gd name="connsiteX175" fmla="*/ 3326320 w 4525734"/>
                <a:gd name="connsiteY175" fmla="*/ 518937 h 1727090"/>
                <a:gd name="connsiteX176" fmla="*/ 3353047 w 4525734"/>
                <a:gd name="connsiteY176" fmla="*/ 518937 h 1727090"/>
                <a:gd name="connsiteX177" fmla="*/ 3327581 w 4525734"/>
                <a:gd name="connsiteY177" fmla="*/ 511121 h 1727090"/>
                <a:gd name="connsiteX178" fmla="*/ 3253833 w 4525734"/>
                <a:gd name="connsiteY178" fmla="*/ 501288 h 1727090"/>
                <a:gd name="connsiteX179" fmla="*/ 3213871 w 4525734"/>
                <a:gd name="connsiteY179" fmla="*/ 493094 h 1727090"/>
                <a:gd name="connsiteX180" fmla="*/ 3207946 w 4525734"/>
                <a:gd name="connsiteY180" fmla="*/ 505196 h 1727090"/>
                <a:gd name="connsiteX181" fmla="*/ 3184372 w 4525734"/>
                <a:gd name="connsiteY181" fmla="*/ 513390 h 1727090"/>
                <a:gd name="connsiteX182" fmla="*/ 3160041 w 4525734"/>
                <a:gd name="connsiteY182" fmla="*/ 529905 h 1727090"/>
                <a:gd name="connsiteX183" fmla="*/ 3181220 w 4525734"/>
                <a:gd name="connsiteY183" fmla="*/ 530283 h 1727090"/>
                <a:gd name="connsiteX184" fmla="*/ 3174161 w 4525734"/>
                <a:gd name="connsiteY184" fmla="*/ 544402 h 1727090"/>
                <a:gd name="connsiteX185" fmla="*/ 3182354 w 4525734"/>
                <a:gd name="connsiteY185" fmla="*/ 562429 h 1727090"/>
                <a:gd name="connsiteX186" fmla="*/ 3160798 w 4525734"/>
                <a:gd name="connsiteY186" fmla="*/ 562429 h 1727090"/>
                <a:gd name="connsiteX187" fmla="*/ 3135710 w 4525734"/>
                <a:gd name="connsiteY187" fmla="*/ 560917 h 1727090"/>
                <a:gd name="connsiteX188" fmla="*/ 3128273 w 4525734"/>
                <a:gd name="connsiteY188" fmla="*/ 566842 h 1727090"/>
                <a:gd name="connsiteX189" fmla="*/ 3128273 w 4525734"/>
                <a:gd name="connsiteY189" fmla="*/ 577431 h 1727090"/>
                <a:gd name="connsiteX190" fmla="*/ 3107094 w 4525734"/>
                <a:gd name="connsiteY190" fmla="*/ 564825 h 1727090"/>
                <a:gd name="connsiteX191" fmla="*/ 3066249 w 4525734"/>
                <a:gd name="connsiteY191" fmla="*/ 557765 h 1727090"/>
                <a:gd name="connsiteX192" fmla="*/ 3035614 w 4525734"/>
                <a:gd name="connsiteY192" fmla="*/ 567976 h 1727090"/>
                <a:gd name="connsiteX193" fmla="*/ 2995652 w 4525734"/>
                <a:gd name="connsiteY193" fmla="*/ 552722 h 1727090"/>
                <a:gd name="connsiteX194" fmla="*/ 2980776 w 4525734"/>
                <a:gd name="connsiteY194" fmla="*/ 551588 h 1727090"/>
                <a:gd name="connsiteX195" fmla="*/ 2966279 w 4525734"/>
                <a:gd name="connsiteY195" fmla="*/ 579070 h 1727090"/>
                <a:gd name="connsiteX196" fmla="*/ 2949386 w 4525734"/>
                <a:gd name="connsiteY196" fmla="*/ 599493 h 1727090"/>
                <a:gd name="connsiteX197" fmla="*/ 2932872 w 4525734"/>
                <a:gd name="connsiteY197" fmla="*/ 594450 h 1727090"/>
                <a:gd name="connsiteX198" fmla="*/ 2893287 w 4525734"/>
                <a:gd name="connsiteY198" fmla="*/ 558774 h 1727090"/>
                <a:gd name="connsiteX199" fmla="*/ 2868957 w 4525734"/>
                <a:gd name="connsiteY199" fmla="*/ 531670 h 1727090"/>
                <a:gd name="connsiteX200" fmla="*/ 2879547 w 4525734"/>
                <a:gd name="connsiteY200" fmla="*/ 532048 h 1727090"/>
                <a:gd name="connsiteX201" fmla="*/ 2898708 w 4525734"/>
                <a:gd name="connsiteY201" fmla="*/ 534065 h 1727090"/>
                <a:gd name="connsiteX202" fmla="*/ 2893666 w 4525734"/>
                <a:gd name="connsiteY202" fmla="*/ 516038 h 1727090"/>
                <a:gd name="connsiteX203" fmla="*/ 2892531 w 4525734"/>
                <a:gd name="connsiteY203" fmla="*/ 505448 h 1727090"/>
                <a:gd name="connsiteX204" fmla="*/ 2886984 w 4525734"/>
                <a:gd name="connsiteY204" fmla="*/ 487043 h 1727090"/>
                <a:gd name="connsiteX205" fmla="*/ 2881941 w 4525734"/>
                <a:gd name="connsiteY205" fmla="*/ 477588 h 1727090"/>
                <a:gd name="connsiteX206" fmla="*/ 2863914 w 4525734"/>
                <a:gd name="connsiteY206" fmla="*/ 464981 h 1727090"/>
                <a:gd name="connsiteX207" fmla="*/ 2828616 w 4525734"/>
                <a:gd name="connsiteY207" fmla="*/ 465359 h 1727090"/>
                <a:gd name="connsiteX208" fmla="*/ 2818783 w 4525734"/>
                <a:gd name="connsiteY208" fmla="*/ 464603 h 1727090"/>
                <a:gd name="connsiteX209" fmla="*/ 2788527 w 4525734"/>
                <a:gd name="connsiteY209" fmla="*/ 456409 h 1727090"/>
                <a:gd name="connsiteX210" fmla="*/ 2764953 w 4525734"/>
                <a:gd name="connsiteY210" fmla="*/ 438760 h 1727090"/>
                <a:gd name="connsiteX211" fmla="*/ 2752473 w 4525734"/>
                <a:gd name="connsiteY211" fmla="*/ 451744 h 1727090"/>
                <a:gd name="connsiteX212" fmla="*/ 2739110 w 4525734"/>
                <a:gd name="connsiteY212" fmla="*/ 465485 h 1727090"/>
                <a:gd name="connsiteX213" fmla="*/ 2738731 w 4525734"/>
                <a:gd name="connsiteY213" fmla="*/ 485530 h 1727090"/>
                <a:gd name="connsiteX214" fmla="*/ 2723099 w 4525734"/>
                <a:gd name="connsiteY214" fmla="*/ 486664 h 1727090"/>
                <a:gd name="connsiteX215" fmla="*/ 2690953 w 4525734"/>
                <a:gd name="connsiteY215" fmla="*/ 489816 h 1727090"/>
                <a:gd name="connsiteX216" fmla="*/ 2655276 w 4525734"/>
                <a:gd name="connsiteY216" fmla="*/ 483135 h 1727090"/>
                <a:gd name="connsiteX217" fmla="*/ 2643931 w 4525734"/>
                <a:gd name="connsiteY217" fmla="*/ 481118 h 1727090"/>
                <a:gd name="connsiteX218" fmla="*/ 2606616 w 4525734"/>
                <a:gd name="connsiteY218" fmla="*/ 475949 h 1727090"/>
                <a:gd name="connsiteX219" fmla="*/ 2617583 w 4525734"/>
                <a:gd name="connsiteY219" fmla="*/ 463468 h 1727090"/>
                <a:gd name="connsiteX220" fmla="*/ 2593630 w 4525734"/>
                <a:gd name="connsiteY220" fmla="*/ 458804 h 1727090"/>
                <a:gd name="connsiteX221" fmla="*/ 2544592 w 4525734"/>
                <a:gd name="connsiteY221" fmla="*/ 451366 h 1727090"/>
                <a:gd name="connsiteX222" fmla="*/ 2477903 w 4525734"/>
                <a:gd name="connsiteY222" fmla="*/ 460065 h 1727090"/>
                <a:gd name="connsiteX223" fmla="*/ 2474373 w 4525734"/>
                <a:gd name="connsiteY223" fmla="*/ 474184 h 1727090"/>
                <a:gd name="connsiteX224" fmla="*/ 2470087 w 4525734"/>
                <a:gd name="connsiteY224" fmla="*/ 448341 h 1727090"/>
                <a:gd name="connsiteX225" fmla="*/ 2456724 w 4525734"/>
                <a:gd name="connsiteY225" fmla="*/ 445189 h 1727090"/>
                <a:gd name="connsiteX226" fmla="*/ 2429242 w 4525734"/>
                <a:gd name="connsiteY226" fmla="*/ 449097 h 1727090"/>
                <a:gd name="connsiteX227" fmla="*/ 2398608 w 4525734"/>
                <a:gd name="connsiteY227" fmla="*/ 433465 h 1727090"/>
                <a:gd name="connsiteX228" fmla="*/ 2368857 w 4525734"/>
                <a:gd name="connsiteY228" fmla="*/ 450736 h 1727090"/>
                <a:gd name="connsiteX229" fmla="*/ 2384867 w 4525734"/>
                <a:gd name="connsiteY229" fmla="*/ 455022 h 1727090"/>
                <a:gd name="connsiteX230" fmla="*/ 2352343 w 4525734"/>
                <a:gd name="connsiteY230" fmla="*/ 464477 h 1727090"/>
                <a:gd name="connsiteX231" fmla="*/ 2311875 w 4525734"/>
                <a:gd name="connsiteY231" fmla="*/ 478596 h 1727090"/>
                <a:gd name="connsiteX232" fmla="*/ 2268383 w 4525734"/>
                <a:gd name="connsiteY232" fmla="*/ 491959 h 1727090"/>
                <a:gd name="connsiteX233" fmla="*/ 2275065 w 4525734"/>
                <a:gd name="connsiteY233" fmla="*/ 473554 h 1727090"/>
                <a:gd name="connsiteX234" fmla="*/ 2299773 w 4525734"/>
                <a:gd name="connsiteY234" fmla="*/ 460569 h 1727090"/>
                <a:gd name="connsiteX235" fmla="*/ 2328768 w 4525734"/>
                <a:gd name="connsiteY235" fmla="*/ 451492 h 1727090"/>
                <a:gd name="connsiteX236" fmla="*/ 2349947 w 4525734"/>
                <a:gd name="connsiteY236" fmla="*/ 437373 h 1727090"/>
                <a:gd name="connsiteX237" fmla="*/ 2377429 w 4525734"/>
                <a:gd name="connsiteY237" fmla="*/ 420480 h 1727090"/>
                <a:gd name="connsiteX238" fmla="*/ 2422939 w 4525734"/>
                <a:gd name="connsiteY238" fmla="*/ 402075 h 1727090"/>
                <a:gd name="connsiteX239" fmla="*/ 2435419 w 4525734"/>
                <a:gd name="connsiteY239" fmla="*/ 387955 h 1727090"/>
                <a:gd name="connsiteX240" fmla="*/ 2467565 w 4525734"/>
                <a:gd name="connsiteY240" fmla="*/ 375349 h 1727090"/>
                <a:gd name="connsiteX241" fmla="*/ 2479668 w 4525734"/>
                <a:gd name="connsiteY241" fmla="*/ 359213 h 1727090"/>
                <a:gd name="connsiteX242" fmla="*/ 2467944 w 4525734"/>
                <a:gd name="connsiteY242" fmla="*/ 350136 h 1727090"/>
                <a:gd name="connsiteX243" fmla="*/ 2481307 w 4525734"/>
                <a:gd name="connsiteY243" fmla="*/ 345472 h 1727090"/>
                <a:gd name="connsiteX244" fmla="*/ 2474625 w 4525734"/>
                <a:gd name="connsiteY244" fmla="*/ 333369 h 1727090"/>
                <a:gd name="connsiteX245" fmla="*/ 2472230 w 4525734"/>
                <a:gd name="connsiteY245" fmla="*/ 320385 h 1727090"/>
                <a:gd name="connsiteX246" fmla="*/ 2454959 w 4525734"/>
                <a:gd name="connsiteY246" fmla="*/ 317233 h 1727090"/>
                <a:gd name="connsiteX247" fmla="*/ 2449412 w 4525734"/>
                <a:gd name="connsiteY247" fmla="*/ 295676 h 1727090"/>
                <a:gd name="connsiteX248" fmla="*/ 2426343 w 4525734"/>
                <a:gd name="connsiteY248" fmla="*/ 296432 h 1727090"/>
                <a:gd name="connsiteX249" fmla="*/ 2387893 w 4525734"/>
                <a:gd name="connsiteY249" fmla="*/ 287356 h 1727090"/>
                <a:gd name="connsiteX250" fmla="*/ 2371378 w 4525734"/>
                <a:gd name="connsiteY250" fmla="*/ 285843 h 1727090"/>
                <a:gd name="connsiteX251" fmla="*/ 2338854 w 4525734"/>
                <a:gd name="connsiteY251" fmla="*/ 286599 h 1727090"/>
                <a:gd name="connsiteX252" fmla="*/ 2321583 w 4525734"/>
                <a:gd name="connsiteY252" fmla="*/ 296432 h 1727090"/>
                <a:gd name="connsiteX253" fmla="*/ 2288301 w 4525734"/>
                <a:gd name="connsiteY253" fmla="*/ 299584 h 1727090"/>
                <a:gd name="connsiteX254" fmla="*/ 2307589 w 4525734"/>
                <a:gd name="connsiteY254" fmla="*/ 274875 h 1727090"/>
                <a:gd name="connsiteX255" fmla="*/ 2263971 w 4525734"/>
                <a:gd name="connsiteY255" fmla="*/ 271723 h 1727090"/>
                <a:gd name="connsiteX256" fmla="*/ 2232581 w 4525734"/>
                <a:gd name="connsiteY256" fmla="*/ 267059 h 1727090"/>
                <a:gd name="connsiteX257" fmla="*/ 2240397 w 4525734"/>
                <a:gd name="connsiteY257" fmla="*/ 263907 h 1727090"/>
                <a:gd name="connsiteX258" fmla="*/ 2265105 w 4525734"/>
                <a:gd name="connsiteY258" fmla="*/ 254453 h 1727090"/>
                <a:gd name="connsiteX259" fmla="*/ 2268257 w 4525734"/>
                <a:gd name="connsiteY259" fmla="*/ 244241 h 1727090"/>
                <a:gd name="connsiteX260" fmla="*/ 2245817 w 4525734"/>
                <a:gd name="connsiteY260" fmla="*/ 238821 h 1727090"/>
                <a:gd name="connsiteX261" fmla="*/ 2217957 w 4525734"/>
                <a:gd name="connsiteY261" fmla="*/ 231761 h 1727090"/>
                <a:gd name="connsiteX262" fmla="*/ 2183037 w 4525734"/>
                <a:gd name="connsiteY262" fmla="*/ 239199 h 1727090"/>
                <a:gd name="connsiteX263" fmla="*/ 2153664 w 4525734"/>
                <a:gd name="connsiteY263" fmla="*/ 261134 h 1727090"/>
                <a:gd name="connsiteX264" fmla="*/ 2135637 w 4525734"/>
                <a:gd name="connsiteY264" fmla="*/ 284330 h 1727090"/>
                <a:gd name="connsiteX265" fmla="*/ 2140679 w 4525734"/>
                <a:gd name="connsiteY265" fmla="*/ 295676 h 1727090"/>
                <a:gd name="connsiteX266" fmla="*/ 2125803 w 4525734"/>
                <a:gd name="connsiteY266" fmla="*/ 300340 h 1727090"/>
                <a:gd name="connsiteX267" fmla="*/ 2085337 w 4525734"/>
                <a:gd name="connsiteY267" fmla="*/ 305887 h 1727090"/>
                <a:gd name="connsiteX268" fmla="*/ 2102608 w 4525734"/>
                <a:gd name="connsiteY268" fmla="*/ 319250 h 1727090"/>
                <a:gd name="connsiteX269" fmla="*/ 2082563 w 4525734"/>
                <a:gd name="connsiteY269" fmla="*/ 315342 h 1727090"/>
                <a:gd name="connsiteX270" fmla="*/ 2059367 w 4525734"/>
                <a:gd name="connsiteY270" fmla="*/ 320385 h 1727090"/>
                <a:gd name="connsiteX271" fmla="*/ 2042096 w 4525734"/>
                <a:gd name="connsiteY271" fmla="*/ 323914 h 1727090"/>
                <a:gd name="connsiteX272" fmla="*/ 2024825 w 4525734"/>
                <a:gd name="connsiteY272" fmla="*/ 325049 h 1727090"/>
                <a:gd name="connsiteX273" fmla="*/ 2032263 w 4525734"/>
                <a:gd name="connsiteY273" fmla="*/ 310173 h 1727090"/>
                <a:gd name="connsiteX274" fmla="*/ 2007176 w 4525734"/>
                <a:gd name="connsiteY274" fmla="*/ 316855 h 1727090"/>
                <a:gd name="connsiteX275" fmla="*/ 1989527 w 4525734"/>
                <a:gd name="connsiteY275" fmla="*/ 314081 h 1727090"/>
                <a:gd name="connsiteX276" fmla="*/ 1972256 w 4525734"/>
                <a:gd name="connsiteY276" fmla="*/ 322654 h 1727090"/>
                <a:gd name="connsiteX277" fmla="*/ 1946791 w 4525734"/>
                <a:gd name="connsiteY277" fmla="*/ 325049 h 1727090"/>
                <a:gd name="connsiteX278" fmla="*/ 1962927 w 4525734"/>
                <a:gd name="connsiteY278" fmla="*/ 336017 h 1727090"/>
                <a:gd name="connsiteX279" fmla="*/ 1918931 w 4525734"/>
                <a:gd name="connsiteY279" fmla="*/ 342698 h 1727090"/>
                <a:gd name="connsiteX280" fmla="*/ 1885523 w 4525734"/>
                <a:gd name="connsiteY280" fmla="*/ 347363 h 1727090"/>
                <a:gd name="connsiteX281" fmla="*/ 1860814 w 4525734"/>
                <a:gd name="connsiteY281" fmla="*/ 359087 h 1727090"/>
                <a:gd name="connsiteX282" fmla="*/ 1835727 w 4525734"/>
                <a:gd name="connsiteY282" fmla="*/ 369298 h 1727090"/>
                <a:gd name="connsiteX283" fmla="*/ 1815305 w 4525734"/>
                <a:gd name="connsiteY283" fmla="*/ 372071 h 1727090"/>
                <a:gd name="connsiteX284" fmla="*/ 1804716 w 4525734"/>
                <a:gd name="connsiteY284" fmla="*/ 375601 h 1727090"/>
                <a:gd name="connsiteX285" fmla="*/ 1800808 w 4525734"/>
                <a:gd name="connsiteY285" fmla="*/ 381904 h 1727090"/>
                <a:gd name="connsiteX286" fmla="*/ 1790975 w 4525734"/>
                <a:gd name="connsiteY286" fmla="*/ 388586 h 1727090"/>
                <a:gd name="connsiteX287" fmla="*/ 1798034 w 4525734"/>
                <a:gd name="connsiteY287" fmla="*/ 398041 h 1727090"/>
                <a:gd name="connsiteX288" fmla="*/ 1775216 w 4525734"/>
                <a:gd name="connsiteY288" fmla="*/ 396906 h 1727090"/>
                <a:gd name="connsiteX289" fmla="*/ 1789714 w 4525734"/>
                <a:gd name="connsiteY289" fmla="*/ 405100 h 1727090"/>
                <a:gd name="connsiteX290" fmla="*/ 1801438 w 4525734"/>
                <a:gd name="connsiteY290" fmla="*/ 414177 h 1727090"/>
                <a:gd name="connsiteX291" fmla="*/ 1781393 w 4525734"/>
                <a:gd name="connsiteY291" fmla="*/ 415312 h 1727090"/>
                <a:gd name="connsiteX292" fmla="*/ 1791605 w 4525734"/>
                <a:gd name="connsiteY292" fmla="*/ 422371 h 1727090"/>
                <a:gd name="connsiteX293" fmla="*/ 1800303 w 4525734"/>
                <a:gd name="connsiteY293" fmla="*/ 431826 h 1727090"/>
                <a:gd name="connsiteX294" fmla="*/ 1801564 w 4525734"/>
                <a:gd name="connsiteY294" fmla="*/ 433087 h 1727090"/>
                <a:gd name="connsiteX295" fmla="*/ 1798791 w 4525734"/>
                <a:gd name="connsiteY295" fmla="*/ 444307 h 1727090"/>
                <a:gd name="connsiteX296" fmla="*/ 1791353 w 4525734"/>
                <a:gd name="connsiteY296" fmla="*/ 446702 h 1727090"/>
                <a:gd name="connsiteX297" fmla="*/ 1766266 w 4525734"/>
                <a:gd name="connsiteY297" fmla="*/ 445567 h 1727090"/>
                <a:gd name="connsiteX298" fmla="*/ 1753659 w 4525734"/>
                <a:gd name="connsiteY298" fmla="*/ 449853 h 1727090"/>
                <a:gd name="connsiteX299" fmla="*/ 1714453 w 4525734"/>
                <a:gd name="connsiteY299" fmla="*/ 451870 h 1727090"/>
                <a:gd name="connsiteX300" fmla="*/ 1645747 w 4525734"/>
                <a:gd name="connsiteY300" fmla="*/ 457795 h 1727090"/>
                <a:gd name="connsiteX301" fmla="*/ 1636671 w 4525734"/>
                <a:gd name="connsiteY301" fmla="*/ 484017 h 1727090"/>
                <a:gd name="connsiteX302" fmla="*/ 1637049 w 4525734"/>
                <a:gd name="connsiteY302" fmla="*/ 502801 h 1727090"/>
                <a:gd name="connsiteX303" fmla="*/ 1673104 w 4525734"/>
                <a:gd name="connsiteY303" fmla="*/ 521963 h 1727090"/>
                <a:gd name="connsiteX304" fmla="*/ 1688357 w 4525734"/>
                <a:gd name="connsiteY304" fmla="*/ 547806 h 1727090"/>
                <a:gd name="connsiteX305" fmla="*/ 1643227 w 4525734"/>
                <a:gd name="connsiteY305" fmla="*/ 533308 h 1727090"/>
                <a:gd name="connsiteX306" fmla="*/ 1582463 w 4525734"/>
                <a:gd name="connsiteY306" fmla="*/ 517676 h 1727090"/>
                <a:gd name="connsiteX307" fmla="*/ 1563301 w 4525734"/>
                <a:gd name="connsiteY307" fmla="*/ 507843 h 1727090"/>
                <a:gd name="connsiteX308" fmla="*/ 1546409 w 4525734"/>
                <a:gd name="connsiteY308" fmla="*/ 521206 h 1727090"/>
                <a:gd name="connsiteX309" fmla="*/ 1557376 w 4525734"/>
                <a:gd name="connsiteY309" fmla="*/ 525114 h 1727090"/>
                <a:gd name="connsiteX310" fmla="*/ 1571873 w 4525734"/>
                <a:gd name="connsiteY310" fmla="*/ 533687 h 1727090"/>
                <a:gd name="connsiteX311" fmla="*/ 1549938 w 4525734"/>
                <a:gd name="connsiteY311" fmla="*/ 537595 h 1727090"/>
                <a:gd name="connsiteX312" fmla="*/ 1521321 w 4525734"/>
                <a:gd name="connsiteY312" fmla="*/ 543520 h 1727090"/>
                <a:gd name="connsiteX313" fmla="*/ 1556620 w 4525734"/>
                <a:gd name="connsiteY313" fmla="*/ 571002 h 1727090"/>
                <a:gd name="connsiteX314" fmla="*/ 1580572 w 4525734"/>
                <a:gd name="connsiteY314" fmla="*/ 584365 h 1727090"/>
                <a:gd name="connsiteX315" fmla="*/ 1576664 w 4525734"/>
                <a:gd name="connsiteY315" fmla="*/ 592181 h 1727090"/>
                <a:gd name="connsiteX316" fmla="*/ 1546030 w 4525734"/>
                <a:gd name="connsiteY316" fmla="*/ 576549 h 1727090"/>
                <a:gd name="connsiteX317" fmla="*/ 1500899 w 4525734"/>
                <a:gd name="connsiteY317" fmla="*/ 572641 h 1727090"/>
                <a:gd name="connsiteX318" fmla="*/ 1499260 w 4525734"/>
                <a:gd name="connsiteY318" fmla="*/ 555370 h 1727090"/>
                <a:gd name="connsiteX319" fmla="*/ 1505563 w 4525734"/>
                <a:gd name="connsiteY319" fmla="*/ 529022 h 1727090"/>
                <a:gd name="connsiteX320" fmla="*/ 1494218 w 4525734"/>
                <a:gd name="connsiteY320" fmla="*/ 496119 h 1727090"/>
                <a:gd name="connsiteX321" fmla="*/ 1487158 w 4525734"/>
                <a:gd name="connsiteY321" fmla="*/ 506709 h 1727090"/>
                <a:gd name="connsiteX322" fmla="*/ 1480476 w 4525734"/>
                <a:gd name="connsiteY322" fmla="*/ 534569 h 1727090"/>
                <a:gd name="connsiteX323" fmla="*/ 1448708 w 4525734"/>
                <a:gd name="connsiteY323" fmla="*/ 551084 h 1727090"/>
                <a:gd name="connsiteX324" fmla="*/ 1438119 w 4525734"/>
                <a:gd name="connsiteY324" fmla="*/ 567598 h 1727090"/>
                <a:gd name="connsiteX325" fmla="*/ 1468375 w 4525734"/>
                <a:gd name="connsiteY325" fmla="*/ 604031 h 1727090"/>
                <a:gd name="connsiteX326" fmla="*/ 1452616 w 4525734"/>
                <a:gd name="connsiteY326" fmla="*/ 648784 h 1727090"/>
                <a:gd name="connsiteX327" fmla="*/ 1453751 w 4525734"/>
                <a:gd name="connsiteY327" fmla="*/ 675510 h 1727090"/>
                <a:gd name="connsiteX328" fmla="*/ 1474173 w 4525734"/>
                <a:gd name="connsiteY328" fmla="*/ 679040 h 1727090"/>
                <a:gd name="connsiteX329" fmla="*/ 1505185 w 4525734"/>
                <a:gd name="connsiteY329" fmla="*/ 672358 h 1727090"/>
                <a:gd name="connsiteX330" fmla="*/ 1556242 w 4525734"/>
                <a:gd name="connsiteY330" fmla="*/ 689629 h 1727090"/>
                <a:gd name="connsiteX331" fmla="*/ 1566075 w 4525734"/>
                <a:gd name="connsiteY331" fmla="*/ 710052 h 1727090"/>
                <a:gd name="connsiteX332" fmla="*/ 1553846 w 4525734"/>
                <a:gd name="connsiteY332" fmla="*/ 729718 h 1727090"/>
                <a:gd name="connsiteX333" fmla="*/ 1584480 w 4525734"/>
                <a:gd name="connsiteY333" fmla="*/ 750140 h 1727090"/>
                <a:gd name="connsiteX334" fmla="*/ 1554603 w 4525734"/>
                <a:gd name="connsiteY334" fmla="*/ 747745 h 1727090"/>
                <a:gd name="connsiteX335" fmla="*/ 1542500 w 4525734"/>
                <a:gd name="connsiteY335" fmla="*/ 730852 h 1727090"/>
                <a:gd name="connsiteX336" fmla="*/ 1549182 w 4525734"/>
                <a:gd name="connsiteY336" fmla="*/ 711564 h 1727090"/>
                <a:gd name="connsiteX337" fmla="*/ 1535819 w 4525734"/>
                <a:gd name="connsiteY337" fmla="*/ 694672 h 1727090"/>
                <a:gd name="connsiteX338" fmla="*/ 1518926 w 4525734"/>
                <a:gd name="connsiteY338" fmla="*/ 683704 h 1727090"/>
                <a:gd name="connsiteX339" fmla="*/ 1478081 w 4525734"/>
                <a:gd name="connsiteY339" fmla="*/ 694672 h 1727090"/>
                <a:gd name="connsiteX340" fmla="*/ 1483628 w 4525734"/>
                <a:gd name="connsiteY340" fmla="*/ 731609 h 1727090"/>
                <a:gd name="connsiteX341" fmla="*/ 1461693 w 4525734"/>
                <a:gd name="connsiteY341" fmla="*/ 762999 h 1727090"/>
                <a:gd name="connsiteX342" fmla="*/ 1441648 w 4525734"/>
                <a:gd name="connsiteY342" fmla="*/ 780648 h 1727090"/>
                <a:gd name="connsiteX343" fmla="*/ 1417318 w 4525734"/>
                <a:gd name="connsiteY343" fmla="*/ 801827 h 1727090"/>
                <a:gd name="connsiteX344" fmla="*/ 1393366 w 4525734"/>
                <a:gd name="connsiteY344" fmla="*/ 801827 h 1727090"/>
                <a:gd name="connsiteX345" fmla="*/ 1362732 w 4525734"/>
                <a:gd name="connsiteY345" fmla="*/ 804222 h 1727090"/>
                <a:gd name="connsiteX346" fmla="*/ 1341553 w 4525734"/>
                <a:gd name="connsiteY346" fmla="*/ 797541 h 1727090"/>
                <a:gd name="connsiteX347" fmla="*/ 1328568 w 4525734"/>
                <a:gd name="connsiteY347" fmla="*/ 786195 h 1727090"/>
                <a:gd name="connsiteX348" fmla="*/ 1342687 w 4525734"/>
                <a:gd name="connsiteY348" fmla="*/ 789725 h 1727090"/>
                <a:gd name="connsiteX349" fmla="*/ 1357941 w 4525734"/>
                <a:gd name="connsiteY349" fmla="*/ 788086 h 1727090"/>
                <a:gd name="connsiteX350" fmla="*/ 1373195 w 4525734"/>
                <a:gd name="connsiteY350" fmla="*/ 794389 h 1727090"/>
                <a:gd name="connsiteX351" fmla="*/ 1386936 w 4525734"/>
                <a:gd name="connsiteY351" fmla="*/ 789347 h 1727090"/>
                <a:gd name="connsiteX352" fmla="*/ 1393240 w 4525734"/>
                <a:gd name="connsiteY352" fmla="*/ 783043 h 1727090"/>
                <a:gd name="connsiteX353" fmla="*/ 1404963 w 4525734"/>
                <a:gd name="connsiteY353" fmla="*/ 773210 h 1727090"/>
                <a:gd name="connsiteX354" fmla="*/ 1413158 w 4525734"/>
                <a:gd name="connsiteY354" fmla="*/ 759091 h 1727090"/>
                <a:gd name="connsiteX355" fmla="*/ 1420217 w 4525734"/>
                <a:gd name="connsiteY355" fmla="*/ 750392 h 1727090"/>
                <a:gd name="connsiteX356" fmla="*/ 1433202 w 4525734"/>
                <a:gd name="connsiteY356" fmla="*/ 741820 h 1727090"/>
                <a:gd name="connsiteX357" fmla="*/ 1437867 w 4525734"/>
                <a:gd name="connsiteY357" fmla="*/ 729214 h 1727090"/>
                <a:gd name="connsiteX358" fmla="*/ 1444926 w 4525734"/>
                <a:gd name="connsiteY358" fmla="*/ 711564 h 1727090"/>
                <a:gd name="connsiteX359" fmla="*/ 1445683 w 4525734"/>
                <a:gd name="connsiteY359" fmla="*/ 701731 h 1727090"/>
                <a:gd name="connsiteX360" fmla="*/ 1424882 w 4525734"/>
                <a:gd name="connsiteY360" fmla="*/ 679040 h 1727090"/>
                <a:gd name="connsiteX361" fmla="*/ 1424125 w 4525734"/>
                <a:gd name="connsiteY361" fmla="*/ 651936 h 1727090"/>
                <a:gd name="connsiteX362" fmla="*/ 1423747 w 4525734"/>
                <a:gd name="connsiteY362" fmla="*/ 626849 h 1727090"/>
                <a:gd name="connsiteX363" fmla="*/ 1430428 w 4525734"/>
                <a:gd name="connsiteY363" fmla="*/ 598988 h 1727090"/>
                <a:gd name="connsiteX364" fmla="*/ 1408871 w 4525734"/>
                <a:gd name="connsiteY364" fmla="*/ 568733 h 1727090"/>
                <a:gd name="connsiteX365" fmla="*/ 1417444 w 4525734"/>
                <a:gd name="connsiteY365" fmla="*/ 548688 h 1727090"/>
                <a:gd name="connsiteX366" fmla="*/ 1428790 w 4525734"/>
                <a:gd name="connsiteY366" fmla="*/ 503557 h 1727090"/>
                <a:gd name="connsiteX367" fmla="*/ 1395887 w 4525734"/>
                <a:gd name="connsiteY367" fmla="*/ 492589 h 1727090"/>
                <a:gd name="connsiteX368" fmla="*/ 1345335 w 4525734"/>
                <a:gd name="connsiteY368" fmla="*/ 490194 h 1727090"/>
                <a:gd name="connsiteX369" fmla="*/ 1330459 w 4525734"/>
                <a:gd name="connsiteY369" fmla="*/ 505070 h 1727090"/>
                <a:gd name="connsiteX370" fmla="*/ 1312810 w 4525734"/>
                <a:gd name="connsiteY370" fmla="*/ 542763 h 1727090"/>
                <a:gd name="connsiteX371" fmla="*/ 1277512 w 4525734"/>
                <a:gd name="connsiteY371" fmla="*/ 569867 h 1727090"/>
                <a:gd name="connsiteX372" fmla="*/ 1266544 w 4525734"/>
                <a:gd name="connsiteY372" fmla="*/ 593063 h 1727090"/>
                <a:gd name="connsiteX373" fmla="*/ 1281420 w 4525734"/>
                <a:gd name="connsiteY373" fmla="*/ 596593 h 1727090"/>
                <a:gd name="connsiteX374" fmla="*/ 1278268 w 4525734"/>
                <a:gd name="connsiteY374" fmla="*/ 617772 h 1727090"/>
                <a:gd name="connsiteX375" fmla="*/ 1276756 w 4525734"/>
                <a:gd name="connsiteY375" fmla="*/ 630252 h 1727090"/>
                <a:gd name="connsiteX376" fmla="*/ 1267679 w 4525734"/>
                <a:gd name="connsiteY376" fmla="*/ 648280 h 1727090"/>
                <a:gd name="connsiteX377" fmla="*/ 1299069 w 4525734"/>
                <a:gd name="connsiteY377" fmla="*/ 660004 h 1727090"/>
                <a:gd name="connsiteX378" fmla="*/ 1310415 w 4525734"/>
                <a:gd name="connsiteY378" fmla="*/ 681561 h 1727090"/>
                <a:gd name="connsiteX379" fmla="*/ 1326425 w 4525734"/>
                <a:gd name="connsiteY379" fmla="*/ 689755 h 1727090"/>
                <a:gd name="connsiteX380" fmla="*/ 1309910 w 4525734"/>
                <a:gd name="connsiteY380" fmla="*/ 715977 h 1727090"/>
                <a:gd name="connsiteX381" fmla="*/ 1277764 w 4525734"/>
                <a:gd name="connsiteY381" fmla="*/ 690512 h 1727090"/>
                <a:gd name="connsiteX382" fmla="*/ 1235028 w 4525734"/>
                <a:gd name="connsiteY382" fmla="*/ 672106 h 1727090"/>
                <a:gd name="connsiteX383" fmla="*/ 1199730 w 4525734"/>
                <a:gd name="connsiteY383" fmla="*/ 657609 h 1727090"/>
                <a:gd name="connsiteX384" fmla="*/ 1150691 w 4525734"/>
                <a:gd name="connsiteY384" fmla="*/ 644624 h 1727090"/>
                <a:gd name="connsiteX385" fmla="*/ 1102407 w 4525734"/>
                <a:gd name="connsiteY385" fmla="*/ 640338 h 1727090"/>
                <a:gd name="connsiteX386" fmla="*/ 1082867 w 4525734"/>
                <a:gd name="connsiteY386" fmla="*/ 625840 h 1727090"/>
                <a:gd name="connsiteX387" fmla="*/ 1050721 w 4525734"/>
                <a:gd name="connsiteY387" fmla="*/ 615251 h 1727090"/>
                <a:gd name="connsiteX388" fmla="*/ 1058158 w 4525734"/>
                <a:gd name="connsiteY388" fmla="*/ 637186 h 1727090"/>
                <a:gd name="connsiteX389" fmla="*/ 1077699 w 4525734"/>
                <a:gd name="connsiteY389" fmla="*/ 645002 h 1727090"/>
                <a:gd name="connsiteX390" fmla="*/ 1094591 w 4525734"/>
                <a:gd name="connsiteY390" fmla="*/ 657104 h 1727090"/>
                <a:gd name="connsiteX391" fmla="*/ 1106694 w 4525734"/>
                <a:gd name="connsiteY391" fmla="*/ 679040 h 1727090"/>
                <a:gd name="connsiteX392" fmla="*/ 1098499 w 4525734"/>
                <a:gd name="connsiteY392" fmla="*/ 693537 h 1727090"/>
                <a:gd name="connsiteX393" fmla="*/ 1080472 w 4525734"/>
                <a:gd name="connsiteY393" fmla="*/ 702614 h 1727090"/>
                <a:gd name="connsiteX394" fmla="*/ 1066731 w 4525734"/>
                <a:gd name="connsiteY394" fmla="*/ 708161 h 1727090"/>
                <a:gd name="connsiteX395" fmla="*/ 1066731 w 4525734"/>
                <a:gd name="connsiteY395" fmla="*/ 692402 h 1727090"/>
                <a:gd name="connsiteX396" fmla="*/ 1050595 w 4525734"/>
                <a:gd name="connsiteY396" fmla="*/ 680300 h 1727090"/>
                <a:gd name="connsiteX397" fmla="*/ 1009749 w 4525734"/>
                <a:gd name="connsiteY397" fmla="*/ 700723 h 1727090"/>
                <a:gd name="connsiteX398" fmla="*/ 964997 w 4525734"/>
                <a:gd name="connsiteY398" fmla="*/ 700723 h 1727090"/>
                <a:gd name="connsiteX399" fmla="*/ 940288 w 4525734"/>
                <a:gd name="connsiteY399" fmla="*/ 718750 h 1727090"/>
                <a:gd name="connsiteX400" fmla="*/ 904611 w 4525734"/>
                <a:gd name="connsiteY400" fmla="*/ 715977 h 1727090"/>
                <a:gd name="connsiteX401" fmla="*/ 911293 w 4525734"/>
                <a:gd name="connsiteY401" fmla="*/ 708917 h 1727090"/>
                <a:gd name="connsiteX402" fmla="*/ 917596 w 4525734"/>
                <a:gd name="connsiteY402" fmla="*/ 701101 h 1727090"/>
                <a:gd name="connsiteX403" fmla="*/ 923521 w 4525734"/>
                <a:gd name="connsiteY403" fmla="*/ 683074 h 1727090"/>
                <a:gd name="connsiteX404" fmla="*/ 887467 w 4525734"/>
                <a:gd name="connsiteY404" fmla="*/ 693663 h 1727090"/>
                <a:gd name="connsiteX405" fmla="*/ 882424 w 4525734"/>
                <a:gd name="connsiteY405" fmla="*/ 708539 h 1727090"/>
                <a:gd name="connsiteX406" fmla="*/ 870700 w 4525734"/>
                <a:gd name="connsiteY406" fmla="*/ 701479 h 1727090"/>
                <a:gd name="connsiteX407" fmla="*/ 809936 w 4525734"/>
                <a:gd name="connsiteY407" fmla="*/ 719506 h 1727090"/>
                <a:gd name="connsiteX408" fmla="*/ 784471 w 4525734"/>
                <a:gd name="connsiteY408" fmla="*/ 735139 h 1727090"/>
                <a:gd name="connsiteX409" fmla="*/ 755477 w 4525734"/>
                <a:gd name="connsiteY409" fmla="*/ 744215 h 1727090"/>
                <a:gd name="connsiteX410" fmla="*/ 749551 w 4525734"/>
                <a:gd name="connsiteY410" fmla="*/ 772076 h 1727090"/>
                <a:gd name="connsiteX411" fmla="*/ 704420 w 4525734"/>
                <a:gd name="connsiteY411" fmla="*/ 778001 h 1727090"/>
                <a:gd name="connsiteX412" fmla="*/ 683241 w 4525734"/>
                <a:gd name="connsiteY412" fmla="*/ 757956 h 1727090"/>
                <a:gd name="connsiteX413" fmla="*/ 682485 w 4525734"/>
                <a:gd name="connsiteY413" fmla="*/ 741064 h 1727090"/>
                <a:gd name="connsiteX414" fmla="*/ 700890 w 4525734"/>
                <a:gd name="connsiteY414" fmla="*/ 734004 h 1727090"/>
                <a:gd name="connsiteX415" fmla="*/ 724464 w 4525734"/>
                <a:gd name="connsiteY415" fmla="*/ 732869 h 1727090"/>
                <a:gd name="connsiteX416" fmla="*/ 708328 w 4525734"/>
                <a:gd name="connsiteY416" fmla="*/ 707404 h 1727090"/>
                <a:gd name="connsiteX417" fmla="*/ 674543 w 4525734"/>
                <a:gd name="connsiteY417" fmla="*/ 697949 h 1727090"/>
                <a:gd name="connsiteX418" fmla="*/ 641640 w 4525734"/>
                <a:gd name="connsiteY418" fmla="*/ 694420 h 1727090"/>
                <a:gd name="connsiteX419" fmla="*/ 646304 w 4525734"/>
                <a:gd name="connsiteY419" fmla="*/ 704631 h 1727090"/>
                <a:gd name="connsiteX420" fmla="*/ 654120 w 4525734"/>
                <a:gd name="connsiteY420" fmla="*/ 723036 h 1727090"/>
                <a:gd name="connsiteX421" fmla="*/ 643909 w 4525734"/>
                <a:gd name="connsiteY421" fmla="*/ 752409 h 1727090"/>
                <a:gd name="connsiteX422" fmla="*/ 652607 w 4525734"/>
                <a:gd name="connsiteY422" fmla="*/ 761864 h 1727090"/>
                <a:gd name="connsiteX423" fmla="*/ 662440 w 4525734"/>
                <a:gd name="connsiteY423" fmla="*/ 785439 h 1727090"/>
                <a:gd name="connsiteX424" fmla="*/ 654246 w 4525734"/>
                <a:gd name="connsiteY424" fmla="*/ 805861 h 1727090"/>
                <a:gd name="connsiteX425" fmla="*/ 642900 w 4525734"/>
                <a:gd name="connsiteY425" fmla="*/ 805483 h 1727090"/>
                <a:gd name="connsiteX426" fmla="*/ 635084 w 4525734"/>
                <a:gd name="connsiteY426" fmla="*/ 797667 h 1727090"/>
                <a:gd name="connsiteX427" fmla="*/ 608358 w 4525734"/>
                <a:gd name="connsiteY427" fmla="*/ 792498 h 1727090"/>
                <a:gd name="connsiteX428" fmla="*/ 591466 w 4525734"/>
                <a:gd name="connsiteY428" fmla="*/ 800692 h 1727090"/>
                <a:gd name="connsiteX429" fmla="*/ 567892 w 4525734"/>
                <a:gd name="connsiteY429" fmla="*/ 810904 h 1727090"/>
                <a:gd name="connsiteX430" fmla="*/ 542427 w 4525734"/>
                <a:gd name="connsiteY430" fmla="*/ 829309 h 1727090"/>
                <a:gd name="connsiteX431" fmla="*/ 543939 w 4525734"/>
                <a:gd name="connsiteY431" fmla="*/ 852505 h 1727090"/>
                <a:gd name="connsiteX432" fmla="*/ 554907 w 4525734"/>
                <a:gd name="connsiteY432" fmla="*/ 873306 h 1727090"/>
                <a:gd name="connsiteX433" fmla="*/ 523138 w 4525734"/>
                <a:gd name="connsiteY433" fmla="*/ 871415 h 1727090"/>
                <a:gd name="connsiteX434" fmla="*/ 495656 w 4525734"/>
                <a:gd name="connsiteY434" fmla="*/ 865112 h 1727090"/>
                <a:gd name="connsiteX435" fmla="*/ 465401 w 4525734"/>
                <a:gd name="connsiteY435" fmla="*/ 847084 h 1727090"/>
                <a:gd name="connsiteX436" fmla="*/ 449264 w 4525734"/>
                <a:gd name="connsiteY436" fmla="*/ 861960 h 1727090"/>
                <a:gd name="connsiteX437" fmla="*/ 457080 w 4525734"/>
                <a:gd name="connsiteY437" fmla="*/ 877214 h 1727090"/>
                <a:gd name="connsiteX438" fmla="*/ 482924 w 4525734"/>
                <a:gd name="connsiteY438" fmla="*/ 886291 h 1727090"/>
                <a:gd name="connsiteX439" fmla="*/ 485319 w 4525734"/>
                <a:gd name="connsiteY439" fmla="*/ 902427 h 1727090"/>
                <a:gd name="connsiteX440" fmla="*/ 465275 w 4525734"/>
                <a:gd name="connsiteY440" fmla="*/ 905578 h 1727090"/>
                <a:gd name="connsiteX441" fmla="*/ 444474 w 4525734"/>
                <a:gd name="connsiteY441" fmla="*/ 899275 h 1727090"/>
                <a:gd name="connsiteX442" fmla="*/ 420143 w 4525734"/>
                <a:gd name="connsiteY442" fmla="*/ 885534 h 1727090"/>
                <a:gd name="connsiteX443" fmla="*/ 406402 w 4525734"/>
                <a:gd name="connsiteY443" fmla="*/ 870280 h 1727090"/>
                <a:gd name="connsiteX444" fmla="*/ 400099 w 4525734"/>
                <a:gd name="connsiteY444" fmla="*/ 851118 h 1727090"/>
                <a:gd name="connsiteX445" fmla="*/ 400856 w 4525734"/>
                <a:gd name="connsiteY445" fmla="*/ 833847 h 1727090"/>
                <a:gd name="connsiteX446" fmla="*/ 402873 w 4525734"/>
                <a:gd name="connsiteY446" fmla="*/ 816955 h 1727090"/>
                <a:gd name="connsiteX447" fmla="*/ 382450 w 4525734"/>
                <a:gd name="connsiteY447" fmla="*/ 802079 h 1727090"/>
                <a:gd name="connsiteX448" fmla="*/ 366440 w 4525734"/>
                <a:gd name="connsiteY448" fmla="*/ 790355 h 1727090"/>
                <a:gd name="connsiteX449" fmla="*/ 340596 w 4525734"/>
                <a:gd name="connsiteY449" fmla="*/ 768798 h 1727090"/>
                <a:gd name="connsiteX450" fmla="*/ 331142 w 4525734"/>
                <a:gd name="connsiteY450" fmla="*/ 760226 h 1727090"/>
                <a:gd name="connsiteX451" fmla="*/ 352320 w 4525734"/>
                <a:gd name="connsiteY451" fmla="*/ 768041 h 1727090"/>
                <a:gd name="connsiteX452" fmla="*/ 389132 w 4525734"/>
                <a:gd name="connsiteY452" fmla="*/ 783800 h 1727090"/>
                <a:gd name="connsiteX453" fmla="*/ 435397 w 4525734"/>
                <a:gd name="connsiteY453" fmla="*/ 798297 h 1727090"/>
                <a:gd name="connsiteX454" fmla="*/ 497421 w 4525734"/>
                <a:gd name="connsiteY454" fmla="*/ 808508 h 1727090"/>
                <a:gd name="connsiteX455" fmla="*/ 574321 w 4525734"/>
                <a:gd name="connsiteY455" fmla="*/ 774723 h 1727090"/>
                <a:gd name="connsiteX456" fmla="*/ 571926 w 4525734"/>
                <a:gd name="connsiteY456" fmla="*/ 743333 h 1727090"/>
                <a:gd name="connsiteX457" fmla="*/ 556672 w 4525734"/>
                <a:gd name="connsiteY457" fmla="*/ 731609 h 1727090"/>
                <a:gd name="connsiteX458" fmla="*/ 534737 w 4525734"/>
                <a:gd name="connsiteY458" fmla="*/ 718246 h 1727090"/>
                <a:gd name="connsiteX459" fmla="*/ 512801 w 4525734"/>
                <a:gd name="connsiteY459" fmla="*/ 706144 h 1727090"/>
                <a:gd name="connsiteX460" fmla="*/ 473973 w 4525734"/>
                <a:gd name="connsiteY460" fmla="*/ 686478 h 1727090"/>
                <a:gd name="connsiteX461" fmla="*/ 411949 w 4525734"/>
                <a:gd name="connsiteY461" fmla="*/ 662147 h 1727090"/>
                <a:gd name="connsiteX462" fmla="*/ 398208 w 4525734"/>
                <a:gd name="connsiteY462" fmla="*/ 660634 h 1727090"/>
                <a:gd name="connsiteX463" fmla="*/ 379046 w 4525734"/>
                <a:gd name="connsiteY463" fmla="*/ 660256 h 1727090"/>
                <a:gd name="connsiteX464" fmla="*/ 354716 w 4525734"/>
                <a:gd name="connsiteY464" fmla="*/ 658617 h 1727090"/>
                <a:gd name="connsiteX465" fmla="*/ 339840 w 4525734"/>
                <a:gd name="connsiteY465" fmla="*/ 650045 h 1727090"/>
                <a:gd name="connsiteX466" fmla="*/ 359506 w 4525734"/>
                <a:gd name="connsiteY466" fmla="*/ 643741 h 1727090"/>
                <a:gd name="connsiteX467" fmla="*/ 341857 w 4525734"/>
                <a:gd name="connsiteY467" fmla="*/ 636682 h 1727090"/>
                <a:gd name="connsiteX468" fmla="*/ 323073 w 4525734"/>
                <a:gd name="connsiteY468" fmla="*/ 640212 h 1727090"/>
                <a:gd name="connsiteX469" fmla="*/ 306937 w 4525734"/>
                <a:gd name="connsiteY469" fmla="*/ 639455 h 1727090"/>
                <a:gd name="connsiteX470" fmla="*/ 305172 w 4525734"/>
                <a:gd name="connsiteY470" fmla="*/ 638195 h 1727090"/>
                <a:gd name="connsiteX471" fmla="*/ 291683 w 4525734"/>
                <a:gd name="connsiteY471" fmla="*/ 647649 h 1727090"/>
                <a:gd name="connsiteX472" fmla="*/ 269748 w 4525734"/>
                <a:gd name="connsiteY472" fmla="*/ 657861 h 1727090"/>
                <a:gd name="connsiteX473" fmla="*/ 251720 w 4525734"/>
                <a:gd name="connsiteY473" fmla="*/ 673619 h 1727090"/>
                <a:gd name="connsiteX474" fmla="*/ 241509 w 4525734"/>
                <a:gd name="connsiteY474" fmla="*/ 681435 h 1727090"/>
                <a:gd name="connsiteX475" fmla="*/ 237601 w 4525734"/>
                <a:gd name="connsiteY475" fmla="*/ 695554 h 1727090"/>
                <a:gd name="connsiteX476" fmla="*/ 241509 w 4525734"/>
                <a:gd name="connsiteY476" fmla="*/ 710430 h 1727090"/>
                <a:gd name="connsiteX477" fmla="*/ 258024 w 4525734"/>
                <a:gd name="connsiteY477" fmla="*/ 719885 h 1727090"/>
                <a:gd name="connsiteX478" fmla="*/ 276808 w 4525734"/>
                <a:gd name="connsiteY478" fmla="*/ 739551 h 1727090"/>
                <a:gd name="connsiteX479" fmla="*/ 260293 w 4525734"/>
                <a:gd name="connsiteY479" fmla="*/ 759217 h 1727090"/>
                <a:gd name="connsiteX480" fmla="*/ 252477 w 4525734"/>
                <a:gd name="connsiteY480" fmla="*/ 774849 h 1727090"/>
                <a:gd name="connsiteX481" fmla="*/ 277564 w 4525734"/>
                <a:gd name="connsiteY481" fmla="*/ 814938 h 1727090"/>
                <a:gd name="connsiteX482" fmla="*/ 268992 w 4525734"/>
                <a:gd name="connsiteY482" fmla="*/ 830570 h 1727090"/>
                <a:gd name="connsiteX483" fmla="*/ 272900 w 4525734"/>
                <a:gd name="connsiteY483" fmla="*/ 850992 h 1727090"/>
                <a:gd name="connsiteX484" fmla="*/ 266596 w 4525734"/>
                <a:gd name="connsiteY484" fmla="*/ 858808 h 1727090"/>
                <a:gd name="connsiteX485" fmla="*/ 279959 w 4525734"/>
                <a:gd name="connsiteY485" fmla="*/ 867507 h 1727090"/>
                <a:gd name="connsiteX486" fmla="*/ 276051 w 4525734"/>
                <a:gd name="connsiteY486" fmla="*/ 880870 h 1727090"/>
                <a:gd name="connsiteX487" fmla="*/ 290170 w 4525734"/>
                <a:gd name="connsiteY487" fmla="*/ 894989 h 1727090"/>
                <a:gd name="connsiteX488" fmla="*/ 273656 w 4525734"/>
                <a:gd name="connsiteY488" fmla="*/ 909865 h 1727090"/>
                <a:gd name="connsiteX489" fmla="*/ 307441 w 4525734"/>
                <a:gd name="connsiteY489" fmla="*/ 935708 h 1727090"/>
                <a:gd name="connsiteX490" fmla="*/ 314501 w 4525734"/>
                <a:gd name="connsiteY490" fmla="*/ 956887 h 1727090"/>
                <a:gd name="connsiteX491" fmla="*/ 275295 w 4525734"/>
                <a:gd name="connsiteY491" fmla="*/ 994580 h 1727090"/>
                <a:gd name="connsiteX492" fmla="*/ 234449 w 4525734"/>
                <a:gd name="connsiteY492" fmla="*/ 1027483 h 1727090"/>
                <a:gd name="connsiteX493" fmla="*/ 221843 w 4525734"/>
                <a:gd name="connsiteY493" fmla="*/ 1043620 h 1727090"/>
                <a:gd name="connsiteX494" fmla="*/ 232937 w 4525734"/>
                <a:gd name="connsiteY494" fmla="*/ 1039712 h 1727090"/>
                <a:gd name="connsiteX495" fmla="*/ 249829 w 4525734"/>
                <a:gd name="connsiteY495" fmla="*/ 1056983 h 1727090"/>
                <a:gd name="connsiteX496" fmla="*/ 272900 w 4525734"/>
                <a:gd name="connsiteY496" fmla="*/ 1062151 h 1727090"/>
                <a:gd name="connsiteX497" fmla="*/ 260419 w 4525734"/>
                <a:gd name="connsiteY497" fmla="*/ 1065681 h 1727090"/>
                <a:gd name="connsiteX498" fmla="*/ 234954 w 4525734"/>
                <a:gd name="connsiteY498" fmla="*/ 1074253 h 1727090"/>
                <a:gd name="connsiteX499" fmla="*/ 221969 w 4525734"/>
                <a:gd name="connsiteY499" fmla="*/ 1084465 h 1727090"/>
                <a:gd name="connsiteX500" fmla="*/ 216548 w 4525734"/>
                <a:gd name="connsiteY500" fmla="*/ 1101862 h 1727090"/>
                <a:gd name="connsiteX501" fmla="*/ 207724 w 4525734"/>
                <a:gd name="connsiteY501" fmla="*/ 1115351 h 1727090"/>
                <a:gd name="connsiteX502" fmla="*/ 209489 w 4525734"/>
                <a:gd name="connsiteY502" fmla="*/ 1130605 h 1727090"/>
                <a:gd name="connsiteX503" fmla="*/ 215414 w 4525734"/>
                <a:gd name="connsiteY503" fmla="*/ 1144724 h 1727090"/>
                <a:gd name="connsiteX504" fmla="*/ 208354 w 4525734"/>
                <a:gd name="connsiteY504" fmla="*/ 1153548 h 1727090"/>
                <a:gd name="connsiteX505" fmla="*/ 211884 w 4525734"/>
                <a:gd name="connsiteY505" fmla="*/ 1167668 h 1727090"/>
                <a:gd name="connsiteX506" fmla="*/ 214783 w 4525734"/>
                <a:gd name="connsiteY506" fmla="*/ 1182417 h 1727090"/>
                <a:gd name="connsiteX507" fmla="*/ 222978 w 4525734"/>
                <a:gd name="connsiteY507" fmla="*/ 1197671 h 1727090"/>
                <a:gd name="connsiteX508" fmla="*/ 230037 w 4525734"/>
                <a:gd name="connsiteY508" fmla="*/ 1215951 h 1727090"/>
                <a:gd name="connsiteX509" fmla="*/ 244157 w 4525734"/>
                <a:gd name="connsiteY509" fmla="*/ 1220111 h 1727090"/>
                <a:gd name="connsiteX510" fmla="*/ 257645 w 4525734"/>
                <a:gd name="connsiteY510" fmla="*/ 1226540 h 1727090"/>
                <a:gd name="connsiteX511" fmla="*/ 271765 w 4525734"/>
                <a:gd name="connsiteY511" fmla="*/ 1226540 h 1727090"/>
                <a:gd name="connsiteX512" fmla="*/ 296474 w 4525734"/>
                <a:gd name="connsiteY512" fmla="*/ 1233600 h 1727090"/>
                <a:gd name="connsiteX513" fmla="*/ 298869 w 4525734"/>
                <a:gd name="connsiteY513" fmla="*/ 1251879 h 1727090"/>
                <a:gd name="connsiteX514" fmla="*/ 301768 w 4525734"/>
                <a:gd name="connsiteY514" fmla="*/ 1270789 h 1727090"/>
                <a:gd name="connsiteX515" fmla="*/ 314123 w 4525734"/>
                <a:gd name="connsiteY515" fmla="*/ 1287303 h 1727090"/>
                <a:gd name="connsiteX516" fmla="*/ 329376 w 4525734"/>
                <a:gd name="connsiteY516" fmla="*/ 1302053 h 1727090"/>
                <a:gd name="connsiteX517" fmla="*/ 344126 w 4525734"/>
                <a:gd name="connsiteY517" fmla="*/ 1315542 h 1727090"/>
                <a:gd name="connsiteX518" fmla="*/ 330637 w 4525734"/>
                <a:gd name="connsiteY518" fmla="*/ 1327896 h 1727090"/>
                <a:gd name="connsiteX519" fmla="*/ 311854 w 4525734"/>
                <a:gd name="connsiteY519" fmla="*/ 1324997 h 1727090"/>
                <a:gd name="connsiteX520" fmla="*/ 316014 w 4525734"/>
                <a:gd name="connsiteY520" fmla="*/ 1349706 h 1727090"/>
                <a:gd name="connsiteX521" fmla="*/ 327234 w 4525734"/>
                <a:gd name="connsiteY521" fmla="*/ 1363825 h 1727090"/>
                <a:gd name="connsiteX522" fmla="*/ 339588 w 4525734"/>
                <a:gd name="connsiteY522" fmla="*/ 1357396 h 1727090"/>
                <a:gd name="connsiteX523" fmla="*/ 357237 w 4525734"/>
                <a:gd name="connsiteY523" fmla="*/ 1356765 h 1727090"/>
                <a:gd name="connsiteX524" fmla="*/ 379046 w 4525734"/>
                <a:gd name="connsiteY524" fmla="*/ 1359160 h 1727090"/>
                <a:gd name="connsiteX525" fmla="*/ 382576 w 4525734"/>
                <a:gd name="connsiteY525" fmla="*/ 1379205 h 1727090"/>
                <a:gd name="connsiteX526" fmla="*/ 388501 w 4525734"/>
                <a:gd name="connsiteY526" fmla="*/ 1393954 h 1727090"/>
                <a:gd name="connsiteX527" fmla="*/ 407915 w 4525734"/>
                <a:gd name="connsiteY527" fmla="*/ 1398619 h 1727090"/>
                <a:gd name="connsiteX528" fmla="*/ 419639 w 4525734"/>
                <a:gd name="connsiteY528" fmla="*/ 1419167 h 1727090"/>
                <a:gd name="connsiteX529" fmla="*/ 429598 w 4525734"/>
                <a:gd name="connsiteY529" fmla="*/ 1424462 h 1727090"/>
                <a:gd name="connsiteX530" fmla="*/ 442583 w 4525734"/>
                <a:gd name="connsiteY530" fmla="*/ 1430387 h 1727090"/>
                <a:gd name="connsiteX531" fmla="*/ 456072 w 4525734"/>
                <a:gd name="connsiteY531" fmla="*/ 1429253 h 1727090"/>
                <a:gd name="connsiteX532" fmla="*/ 470821 w 4525734"/>
                <a:gd name="connsiteY532" fmla="*/ 1428118 h 1727090"/>
                <a:gd name="connsiteX533" fmla="*/ 482546 w 4525734"/>
                <a:gd name="connsiteY533" fmla="*/ 1442237 h 1727090"/>
                <a:gd name="connsiteX534" fmla="*/ 504355 w 4525734"/>
                <a:gd name="connsiteY534" fmla="*/ 1445767 h 1727090"/>
                <a:gd name="connsiteX535" fmla="*/ 526794 w 4525734"/>
                <a:gd name="connsiteY535" fmla="*/ 1451692 h 1727090"/>
                <a:gd name="connsiteX536" fmla="*/ 542048 w 4525734"/>
                <a:gd name="connsiteY536" fmla="*/ 1461147 h 1727090"/>
                <a:gd name="connsiteX537" fmla="*/ 534358 w 4525734"/>
                <a:gd name="connsiteY537" fmla="*/ 1472367 h 1727090"/>
                <a:gd name="connsiteX538" fmla="*/ 540788 w 4525734"/>
                <a:gd name="connsiteY538" fmla="*/ 1480057 h 1727090"/>
                <a:gd name="connsiteX539" fmla="*/ 531333 w 4525734"/>
                <a:gd name="connsiteY539" fmla="*/ 1486486 h 1727090"/>
                <a:gd name="connsiteX540" fmla="*/ 537258 w 4525734"/>
                <a:gd name="connsiteY540" fmla="*/ 1496445 h 1727090"/>
                <a:gd name="connsiteX541" fmla="*/ 532593 w 4525734"/>
                <a:gd name="connsiteY541" fmla="*/ 1512329 h 1727090"/>
                <a:gd name="connsiteX542" fmla="*/ 510784 w 4525734"/>
                <a:gd name="connsiteY542" fmla="*/ 1511699 h 1727090"/>
                <a:gd name="connsiteX543" fmla="*/ 490236 w 4525734"/>
                <a:gd name="connsiteY543" fmla="*/ 1525819 h 1727090"/>
                <a:gd name="connsiteX544" fmla="*/ 489605 w 4525734"/>
                <a:gd name="connsiteY544" fmla="*/ 1538425 h 1727090"/>
                <a:gd name="connsiteX545" fmla="*/ 516709 w 4525734"/>
                <a:gd name="connsiteY545" fmla="*/ 1537795 h 1727090"/>
                <a:gd name="connsiteX546" fmla="*/ 483806 w 4525734"/>
                <a:gd name="connsiteY546" fmla="*/ 1556957 h 1727090"/>
                <a:gd name="connsiteX547" fmla="*/ 494017 w 4525734"/>
                <a:gd name="connsiteY547" fmla="*/ 1571832 h 1727090"/>
                <a:gd name="connsiteX548" fmla="*/ 478259 w 4525734"/>
                <a:gd name="connsiteY548" fmla="*/ 1587086 h 1727090"/>
                <a:gd name="connsiteX549" fmla="*/ 463762 w 4525734"/>
                <a:gd name="connsiteY549" fmla="*/ 1598432 h 1727090"/>
                <a:gd name="connsiteX550" fmla="*/ 456702 w 4525734"/>
                <a:gd name="connsiteY550" fmla="*/ 1604735 h 1727090"/>
                <a:gd name="connsiteX551" fmla="*/ 477503 w 4525734"/>
                <a:gd name="connsiteY551" fmla="*/ 1621628 h 1727090"/>
                <a:gd name="connsiteX552" fmla="*/ 526921 w 4525734"/>
                <a:gd name="connsiteY552" fmla="*/ 1657304 h 1727090"/>
                <a:gd name="connsiteX553" fmla="*/ 533854 w 4525734"/>
                <a:gd name="connsiteY553" fmla="*/ 1662725 h 1727090"/>
                <a:gd name="connsiteX554" fmla="*/ 543813 w 4525734"/>
                <a:gd name="connsiteY554" fmla="*/ 1658061 h 1727090"/>
                <a:gd name="connsiteX555" fmla="*/ 575581 w 4525734"/>
                <a:gd name="connsiteY555" fmla="*/ 1667515 h 1727090"/>
                <a:gd name="connsiteX556" fmla="*/ 616805 w 4525734"/>
                <a:gd name="connsiteY556" fmla="*/ 1671045 h 1727090"/>
                <a:gd name="connsiteX557" fmla="*/ 633319 w 4525734"/>
                <a:gd name="connsiteY557" fmla="*/ 1681635 h 1727090"/>
                <a:gd name="connsiteX558" fmla="*/ 649834 w 4525734"/>
                <a:gd name="connsiteY558" fmla="*/ 1689829 h 1727090"/>
                <a:gd name="connsiteX559" fmla="*/ 676938 w 4525734"/>
                <a:gd name="connsiteY559" fmla="*/ 1686299 h 1727090"/>
                <a:gd name="connsiteX560" fmla="*/ 686393 w 4525734"/>
                <a:gd name="connsiteY560" fmla="*/ 1689829 h 1727090"/>
                <a:gd name="connsiteX561" fmla="*/ 694587 w 4525734"/>
                <a:gd name="connsiteY561" fmla="*/ 1706344 h 1727090"/>
                <a:gd name="connsiteX562" fmla="*/ 719296 w 4525734"/>
                <a:gd name="connsiteY562" fmla="*/ 1718068 h 1727090"/>
                <a:gd name="connsiteX563" fmla="*/ 739340 w 4525734"/>
                <a:gd name="connsiteY563" fmla="*/ 1732187 h 1727090"/>
                <a:gd name="connsiteX564" fmla="*/ 751064 w 4525734"/>
                <a:gd name="connsiteY564" fmla="*/ 1732187 h 1727090"/>
                <a:gd name="connsiteX565" fmla="*/ 768209 w 4525734"/>
                <a:gd name="connsiteY565" fmla="*/ 1719580 h 1727090"/>
                <a:gd name="connsiteX566" fmla="*/ 737701 w 4525734"/>
                <a:gd name="connsiteY566" fmla="*/ 1673315 h 1727090"/>
                <a:gd name="connsiteX567" fmla="*/ 727490 w 4525734"/>
                <a:gd name="connsiteY567" fmla="*/ 1637260 h 1727090"/>
                <a:gd name="connsiteX568" fmla="*/ 740853 w 4525734"/>
                <a:gd name="connsiteY568" fmla="*/ 1598810 h 1727090"/>
                <a:gd name="connsiteX569" fmla="*/ 787875 w 4525734"/>
                <a:gd name="connsiteY569" fmla="*/ 1570193 h 1727090"/>
                <a:gd name="connsiteX570" fmla="*/ 779303 w 4525734"/>
                <a:gd name="connsiteY570" fmla="*/ 1565151 h 1727090"/>
                <a:gd name="connsiteX571" fmla="*/ 773378 w 4525734"/>
                <a:gd name="connsiteY571" fmla="*/ 1553427 h 1727090"/>
                <a:gd name="connsiteX572" fmla="*/ 769848 w 4525734"/>
                <a:gd name="connsiteY572" fmla="*/ 1536912 h 1727090"/>
                <a:gd name="connsiteX573" fmla="*/ 753333 w 4525734"/>
                <a:gd name="connsiteY573" fmla="*/ 1518002 h 1727090"/>
                <a:gd name="connsiteX574" fmla="*/ 734550 w 4525734"/>
                <a:gd name="connsiteY574" fmla="*/ 1519137 h 1727090"/>
                <a:gd name="connsiteX575" fmla="*/ 729885 w 4525734"/>
                <a:gd name="connsiteY575" fmla="*/ 1505018 h 1727090"/>
                <a:gd name="connsiteX576" fmla="*/ 714631 w 4525734"/>
                <a:gd name="connsiteY576" fmla="*/ 1494428 h 1727090"/>
                <a:gd name="connsiteX577" fmla="*/ 720556 w 4525734"/>
                <a:gd name="connsiteY577" fmla="*/ 1477914 h 1727090"/>
                <a:gd name="connsiteX578" fmla="*/ 730011 w 4525734"/>
                <a:gd name="connsiteY578" fmla="*/ 1469720 h 1727090"/>
                <a:gd name="connsiteX579" fmla="*/ 721817 w 4525734"/>
                <a:gd name="connsiteY579" fmla="*/ 1456735 h 1727090"/>
                <a:gd name="connsiteX580" fmla="*/ 735936 w 4525734"/>
                <a:gd name="connsiteY580" fmla="*/ 1440220 h 1727090"/>
                <a:gd name="connsiteX581" fmla="*/ 751190 w 4525734"/>
                <a:gd name="connsiteY581" fmla="*/ 1430765 h 1727090"/>
                <a:gd name="connsiteX582" fmla="*/ 772369 w 4525734"/>
                <a:gd name="connsiteY582" fmla="*/ 1448414 h 1727090"/>
                <a:gd name="connsiteX583" fmla="*/ 774764 w 4525734"/>
                <a:gd name="connsiteY583" fmla="*/ 1431900 h 1727090"/>
                <a:gd name="connsiteX584" fmla="*/ 781824 w 4525734"/>
                <a:gd name="connsiteY584" fmla="*/ 1417781 h 1727090"/>
                <a:gd name="connsiteX585" fmla="*/ 795943 w 4525734"/>
                <a:gd name="connsiteY585" fmla="*/ 1404796 h 1727090"/>
                <a:gd name="connsiteX586" fmla="*/ 824182 w 4525734"/>
                <a:gd name="connsiteY586" fmla="*/ 1391811 h 1727090"/>
                <a:gd name="connsiteX587" fmla="*/ 844226 w 4525734"/>
                <a:gd name="connsiteY587" fmla="*/ 1385886 h 1727090"/>
                <a:gd name="connsiteX588" fmla="*/ 858346 w 4525734"/>
                <a:gd name="connsiteY588" fmla="*/ 1385886 h 1727090"/>
                <a:gd name="connsiteX589" fmla="*/ 877129 w 4525734"/>
                <a:gd name="connsiteY589" fmla="*/ 1385886 h 1727090"/>
                <a:gd name="connsiteX590" fmla="*/ 907763 w 4525734"/>
                <a:gd name="connsiteY590" fmla="*/ 1395341 h 1727090"/>
                <a:gd name="connsiteX591" fmla="*/ 930077 w 4525734"/>
                <a:gd name="connsiteY591" fmla="*/ 1414125 h 1727090"/>
                <a:gd name="connsiteX592" fmla="*/ 937136 w 4525734"/>
                <a:gd name="connsiteY592" fmla="*/ 1417655 h 1727090"/>
                <a:gd name="connsiteX593" fmla="*/ 952390 w 4525734"/>
                <a:gd name="connsiteY593" fmla="*/ 1417655 h 1727090"/>
                <a:gd name="connsiteX594" fmla="*/ 977099 w 4525734"/>
                <a:gd name="connsiteY594" fmla="*/ 1415259 h 1727090"/>
                <a:gd name="connsiteX595" fmla="*/ 1002942 w 4525734"/>
                <a:gd name="connsiteY595" fmla="*/ 1407065 h 1727090"/>
                <a:gd name="connsiteX596" fmla="*/ 1018196 w 4525734"/>
                <a:gd name="connsiteY596" fmla="*/ 1408200 h 1727090"/>
                <a:gd name="connsiteX597" fmla="*/ 1044039 w 4525734"/>
                <a:gd name="connsiteY597" fmla="*/ 1409334 h 1727090"/>
                <a:gd name="connsiteX598" fmla="*/ 1061688 w 4525734"/>
                <a:gd name="connsiteY598" fmla="*/ 1417529 h 1727090"/>
                <a:gd name="connsiteX599" fmla="*/ 1074673 w 4525734"/>
                <a:gd name="connsiteY599" fmla="*/ 1425723 h 1727090"/>
                <a:gd name="connsiteX600" fmla="*/ 1084128 w 4525734"/>
                <a:gd name="connsiteY600" fmla="*/ 1412738 h 1727090"/>
                <a:gd name="connsiteX601" fmla="*/ 1104172 w 4525734"/>
                <a:gd name="connsiteY601" fmla="*/ 1420932 h 1727090"/>
                <a:gd name="connsiteX602" fmla="*/ 1120687 w 4525734"/>
                <a:gd name="connsiteY602" fmla="*/ 1411477 h 1727090"/>
                <a:gd name="connsiteX603" fmla="*/ 1113627 w 4525734"/>
                <a:gd name="connsiteY603" fmla="*/ 1392694 h 1727090"/>
                <a:gd name="connsiteX604" fmla="*/ 1094843 w 4525734"/>
                <a:gd name="connsiteY604" fmla="*/ 1386769 h 1727090"/>
                <a:gd name="connsiteX605" fmla="*/ 1087784 w 4525734"/>
                <a:gd name="connsiteY605" fmla="*/ 1372649 h 1727090"/>
                <a:gd name="connsiteX606" fmla="*/ 1104298 w 4525734"/>
                <a:gd name="connsiteY606" fmla="*/ 1358530 h 1727090"/>
                <a:gd name="connsiteX607" fmla="*/ 1108963 w 4525734"/>
                <a:gd name="connsiteY607" fmla="*/ 1339747 h 1727090"/>
                <a:gd name="connsiteX608" fmla="*/ 1137201 w 4525734"/>
                <a:gd name="connsiteY608" fmla="*/ 1335082 h 1727090"/>
                <a:gd name="connsiteX609" fmla="*/ 1113627 w 4525734"/>
                <a:gd name="connsiteY609" fmla="*/ 1323358 h 1727090"/>
                <a:gd name="connsiteX610" fmla="*/ 1112492 w 4525734"/>
                <a:gd name="connsiteY610" fmla="*/ 1301045 h 1727090"/>
                <a:gd name="connsiteX611" fmla="*/ 1134932 w 4525734"/>
                <a:gd name="connsiteY611" fmla="*/ 1299910 h 1727090"/>
                <a:gd name="connsiteX612" fmla="*/ 1166701 w 4525734"/>
                <a:gd name="connsiteY612" fmla="*/ 1296380 h 1727090"/>
                <a:gd name="connsiteX613" fmla="*/ 1206663 w 4525734"/>
                <a:gd name="connsiteY613" fmla="*/ 1288186 h 1727090"/>
                <a:gd name="connsiteX614" fmla="*/ 1233767 w 4525734"/>
                <a:gd name="connsiteY614" fmla="*/ 1279992 h 1727090"/>
                <a:gd name="connsiteX615" fmla="*/ 1271461 w 4525734"/>
                <a:gd name="connsiteY615" fmla="*/ 1272932 h 1727090"/>
                <a:gd name="connsiteX616" fmla="*/ 1310288 w 4525734"/>
                <a:gd name="connsiteY616" fmla="*/ 1259947 h 1727090"/>
                <a:gd name="connsiteX617" fmla="*/ 1343192 w 4525734"/>
                <a:gd name="connsiteY617" fmla="*/ 1252257 h 1727090"/>
                <a:gd name="connsiteX618" fmla="*/ 1363740 w 4525734"/>
                <a:gd name="connsiteY618" fmla="*/ 1255157 h 1727090"/>
                <a:gd name="connsiteX619" fmla="*/ 1380759 w 4525734"/>
                <a:gd name="connsiteY619" fmla="*/ 1265746 h 1727090"/>
                <a:gd name="connsiteX620" fmla="*/ 1385424 w 4525734"/>
                <a:gd name="connsiteY620" fmla="*/ 1284530 h 1727090"/>
                <a:gd name="connsiteX621" fmla="*/ 1382524 w 4525734"/>
                <a:gd name="connsiteY621" fmla="*/ 1295750 h 1727090"/>
                <a:gd name="connsiteX622" fmla="*/ 1406602 w 4525734"/>
                <a:gd name="connsiteY622" fmla="*/ 1291590 h 1727090"/>
                <a:gd name="connsiteX623" fmla="*/ 1416562 w 4525734"/>
                <a:gd name="connsiteY623" fmla="*/ 1298019 h 1727090"/>
                <a:gd name="connsiteX624" fmla="*/ 1424251 w 4525734"/>
                <a:gd name="connsiteY624" fmla="*/ 1299784 h 1727090"/>
                <a:gd name="connsiteX625" fmla="*/ 1436606 w 4525734"/>
                <a:gd name="connsiteY625" fmla="*/ 1301549 h 1727090"/>
                <a:gd name="connsiteX626" fmla="*/ 1450725 w 4525734"/>
                <a:gd name="connsiteY626" fmla="*/ 1303314 h 1727090"/>
                <a:gd name="connsiteX627" fmla="*/ 1441270 w 4525734"/>
                <a:gd name="connsiteY627" fmla="*/ 1320332 h 1727090"/>
                <a:gd name="connsiteX628" fmla="*/ 1461315 w 4525734"/>
                <a:gd name="connsiteY628" fmla="*/ 1315668 h 1727090"/>
                <a:gd name="connsiteX629" fmla="*/ 1490184 w 4525734"/>
                <a:gd name="connsiteY629" fmla="*/ 1303944 h 1727090"/>
                <a:gd name="connsiteX630" fmla="*/ 1514262 w 4525734"/>
                <a:gd name="connsiteY630" fmla="*/ 1290455 h 1727090"/>
                <a:gd name="connsiteX631" fmla="*/ 1531911 w 4525734"/>
                <a:gd name="connsiteY631" fmla="*/ 1292220 h 1727090"/>
                <a:gd name="connsiteX632" fmla="*/ 1539601 w 4525734"/>
                <a:gd name="connsiteY632" fmla="*/ 1312264 h 1727090"/>
                <a:gd name="connsiteX633" fmla="*/ 1588388 w 4525734"/>
                <a:gd name="connsiteY633" fmla="*/ 1369876 h 1727090"/>
                <a:gd name="connsiteX634" fmla="*/ 1615996 w 4525734"/>
                <a:gd name="connsiteY634" fmla="*/ 1417529 h 1727090"/>
                <a:gd name="connsiteX635" fmla="*/ 1631250 w 4525734"/>
                <a:gd name="connsiteY635" fmla="*/ 1400510 h 1727090"/>
                <a:gd name="connsiteX636" fmla="*/ 1651799 w 4525734"/>
                <a:gd name="connsiteY636" fmla="*/ 1415259 h 1727090"/>
                <a:gd name="connsiteX637" fmla="*/ 1677642 w 4525734"/>
                <a:gd name="connsiteY637" fmla="*/ 1419420 h 1727090"/>
                <a:gd name="connsiteX638" fmla="*/ 1704116 w 4525734"/>
                <a:gd name="connsiteY638" fmla="*/ 1411730 h 1727090"/>
                <a:gd name="connsiteX639" fmla="*/ 1721135 w 4525734"/>
                <a:gd name="connsiteY639" fmla="*/ 1425849 h 1727090"/>
                <a:gd name="connsiteX640" fmla="*/ 1737649 w 4525734"/>
                <a:gd name="connsiteY640" fmla="*/ 1439464 h 1727090"/>
                <a:gd name="connsiteX641" fmla="*/ 1743322 w 4525734"/>
                <a:gd name="connsiteY641" fmla="*/ 1449423 h 1727090"/>
                <a:gd name="connsiteX642" fmla="*/ 1756685 w 4525734"/>
                <a:gd name="connsiteY642" fmla="*/ 1460391 h 1727090"/>
                <a:gd name="connsiteX643" fmla="*/ 1777864 w 4525734"/>
                <a:gd name="connsiteY643" fmla="*/ 1456483 h 1727090"/>
                <a:gd name="connsiteX644" fmla="*/ 1787319 w 4525734"/>
                <a:gd name="connsiteY644" fmla="*/ 1457239 h 1727090"/>
                <a:gd name="connsiteX645" fmla="*/ 1799925 w 4525734"/>
                <a:gd name="connsiteY645" fmla="*/ 1471358 h 1727090"/>
                <a:gd name="connsiteX646" fmla="*/ 1814801 w 4525734"/>
                <a:gd name="connsiteY646" fmla="*/ 1471358 h 1727090"/>
                <a:gd name="connsiteX647" fmla="*/ 1832828 w 4525734"/>
                <a:gd name="connsiteY647" fmla="*/ 1464299 h 1727090"/>
                <a:gd name="connsiteX648" fmla="*/ 1857159 w 4525734"/>
                <a:gd name="connsiteY648" fmla="*/ 1453331 h 1727090"/>
                <a:gd name="connsiteX649" fmla="*/ 1877581 w 4525734"/>
                <a:gd name="connsiteY649" fmla="*/ 1441607 h 1727090"/>
                <a:gd name="connsiteX650" fmla="*/ 1894852 w 4525734"/>
                <a:gd name="connsiteY650" fmla="*/ 1429883 h 1727090"/>
                <a:gd name="connsiteX651" fmla="*/ 1912879 w 4525734"/>
                <a:gd name="connsiteY651" fmla="*/ 1422067 h 1727090"/>
                <a:gd name="connsiteX652" fmla="*/ 1931664 w 4525734"/>
                <a:gd name="connsiteY652" fmla="*/ 1418915 h 1727090"/>
                <a:gd name="connsiteX653" fmla="*/ 1968474 w 4525734"/>
                <a:gd name="connsiteY653" fmla="*/ 1425219 h 1727090"/>
                <a:gd name="connsiteX654" fmla="*/ 1977047 w 4525734"/>
                <a:gd name="connsiteY654" fmla="*/ 1440094 h 1727090"/>
                <a:gd name="connsiteX655" fmla="*/ 1998982 w 4525734"/>
                <a:gd name="connsiteY655" fmla="*/ 1448793 h 1727090"/>
                <a:gd name="connsiteX656" fmla="*/ 2020161 w 4525734"/>
                <a:gd name="connsiteY656" fmla="*/ 1447154 h 1727090"/>
                <a:gd name="connsiteX657" fmla="*/ 2038944 w 4525734"/>
                <a:gd name="connsiteY657" fmla="*/ 1452701 h 1727090"/>
                <a:gd name="connsiteX658" fmla="*/ 2060880 w 4525734"/>
                <a:gd name="connsiteY658" fmla="*/ 1441733 h 1727090"/>
                <a:gd name="connsiteX659" fmla="*/ 2061637 w 4525734"/>
                <a:gd name="connsiteY659" fmla="*/ 1425975 h 1727090"/>
                <a:gd name="connsiteX660" fmla="*/ 2052182 w 4525734"/>
                <a:gd name="connsiteY660" fmla="*/ 1404040 h 1727090"/>
                <a:gd name="connsiteX661" fmla="*/ 2063149 w 4525734"/>
                <a:gd name="connsiteY661" fmla="*/ 1390677 h 1727090"/>
                <a:gd name="connsiteX662" fmla="*/ 2077268 w 4525734"/>
                <a:gd name="connsiteY662" fmla="*/ 1381222 h 1727090"/>
                <a:gd name="connsiteX663" fmla="*/ 2086723 w 4525734"/>
                <a:gd name="connsiteY663" fmla="*/ 1372649 h 1727090"/>
                <a:gd name="connsiteX664" fmla="*/ 2106263 w 4525734"/>
                <a:gd name="connsiteY664" fmla="*/ 1380465 h 1727090"/>
                <a:gd name="connsiteX665" fmla="*/ 2122778 w 4525734"/>
                <a:gd name="connsiteY665" fmla="*/ 1384373 h 1727090"/>
                <a:gd name="connsiteX666" fmla="*/ 2142444 w 4525734"/>
                <a:gd name="connsiteY666" fmla="*/ 1392190 h 1727090"/>
                <a:gd name="connsiteX667" fmla="*/ 2168287 w 4525734"/>
                <a:gd name="connsiteY667" fmla="*/ 1400006 h 1727090"/>
                <a:gd name="connsiteX668" fmla="*/ 2171439 w 4525734"/>
                <a:gd name="connsiteY668" fmla="*/ 1422823 h 1727090"/>
                <a:gd name="connsiteX669" fmla="*/ 2187953 w 4525734"/>
                <a:gd name="connsiteY669" fmla="*/ 1435430 h 1727090"/>
                <a:gd name="connsiteX670" fmla="*/ 2211527 w 4525734"/>
                <a:gd name="connsiteY670" fmla="*/ 1442489 h 1727090"/>
                <a:gd name="connsiteX671" fmla="*/ 2230312 w 4525734"/>
                <a:gd name="connsiteY671" fmla="*/ 1433035 h 1727090"/>
                <a:gd name="connsiteX672" fmla="*/ 2254642 w 4525734"/>
                <a:gd name="connsiteY672" fmla="*/ 1429883 h 1727090"/>
                <a:gd name="connsiteX673" fmla="*/ 2278973 w 4525734"/>
                <a:gd name="connsiteY673" fmla="*/ 1435430 h 1727090"/>
                <a:gd name="connsiteX674" fmla="*/ 2299395 w 4525734"/>
                <a:gd name="connsiteY674" fmla="*/ 1440977 h 1727090"/>
                <a:gd name="connsiteX675" fmla="*/ 2321330 w 4525734"/>
                <a:gd name="connsiteY675" fmla="*/ 1451188 h 1727090"/>
                <a:gd name="connsiteX676" fmla="*/ 2335450 w 4525734"/>
                <a:gd name="connsiteY676" fmla="*/ 1466064 h 1727090"/>
                <a:gd name="connsiteX677" fmla="*/ 2369235 w 4525734"/>
                <a:gd name="connsiteY677" fmla="*/ 1472367 h 1727090"/>
                <a:gd name="connsiteX678" fmla="*/ 2404533 w 4525734"/>
                <a:gd name="connsiteY678" fmla="*/ 1472367 h 1727090"/>
                <a:gd name="connsiteX679" fmla="*/ 2439075 w 4525734"/>
                <a:gd name="connsiteY679" fmla="*/ 1463668 h 1727090"/>
                <a:gd name="connsiteX680" fmla="*/ 2460254 w 4525734"/>
                <a:gd name="connsiteY680" fmla="*/ 1455852 h 1727090"/>
                <a:gd name="connsiteX681" fmla="*/ 2481433 w 4525734"/>
                <a:gd name="connsiteY681" fmla="*/ 1441733 h 1727090"/>
                <a:gd name="connsiteX682" fmla="*/ 2514336 w 4525734"/>
                <a:gd name="connsiteY682" fmla="*/ 1443372 h 1727090"/>
                <a:gd name="connsiteX683" fmla="*/ 2537027 w 4525734"/>
                <a:gd name="connsiteY683" fmla="*/ 1448036 h 1727090"/>
                <a:gd name="connsiteX684" fmla="*/ 2562114 w 4525734"/>
                <a:gd name="connsiteY684" fmla="*/ 1454340 h 1727090"/>
                <a:gd name="connsiteX685" fmla="*/ 2587958 w 4525734"/>
                <a:gd name="connsiteY685" fmla="*/ 1461399 h 1727090"/>
                <a:gd name="connsiteX686" fmla="*/ 2613045 w 4525734"/>
                <a:gd name="connsiteY686" fmla="*/ 1448036 h 1727090"/>
                <a:gd name="connsiteX687" fmla="*/ 2624769 w 4525734"/>
                <a:gd name="connsiteY687" fmla="*/ 1436312 h 1727090"/>
                <a:gd name="connsiteX688" fmla="*/ 2637375 w 4525734"/>
                <a:gd name="connsiteY688" fmla="*/ 1408830 h 1727090"/>
                <a:gd name="connsiteX689" fmla="*/ 2653890 w 4525734"/>
                <a:gd name="connsiteY689" fmla="*/ 1383743 h 1727090"/>
                <a:gd name="connsiteX690" fmla="*/ 2665614 w 4525734"/>
                <a:gd name="connsiteY690" fmla="*/ 1370380 h 1727090"/>
                <a:gd name="connsiteX691" fmla="*/ 2657798 w 4525734"/>
                <a:gd name="connsiteY691" fmla="*/ 1351597 h 1727090"/>
                <a:gd name="connsiteX692" fmla="*/ 2655403 w 4525734"/>
                <a:gd name="connsiteY692" fmla="*/ 1337477 h 1727090"/>
                <a:gd name="connsiteX693" fmla="*/ 2689188 w 4525734"/>
                <a:gd name="connsiteY693" fmla="*/ 1326510 h 1727090"/>
                <a:gd name="connsiteX694" fmla="*/ 2728394 w 4525734"/>
                <a:gd name="connsiteY694" fmla="*/ 1323358 h 1727090"/>
                <a:gd name="connsiteX695" fmla="*/ 2758146 w 4525734"/>
                <a:gd name="connsiteY695" fmla="*/ 1328022 h 1727090"/>
                <a:gd name="connsiteX696" fmla="*/ 2790292 w 4525734"/>
                <a:gd name="connsiteY696" fmla="*/ 1337477 h 1727090"/>
                <a:gd name="connsiteX697" fmla="*/ 2807563 w 4525734"/>
                <a:gd name="connsiteY697" fmla="*/ 1357143 h 1727090"/>
                <a:gd name="connsiteX698" fmla="*/ 2820170 w 4525734"/>
                <a:gd name="connsiteY698" fmla="*/ 1381474 h 1727090"/>
                <a:gd name="connsiteX699" fmla="*/ 2835802 w 4525734"/>
                <a:gd name="connsiteY699" fmla="*/ 1412864 h 1727090"/>
                <a:gd name="connsiteX700" fmla="*/ 2849165 w 4525734"/>
                <a:gd name="connsiteY700" fmla="*/ 1445011 h 1727090"/>
                <a:gd name="connsiteX701" fmla="*/ 2859376 w 4525734"/>
                <a:gd name="connsiteY701" fmla="*/ 1459886 h 1727090"/>
                <a:gd name="connsiteX702" fmla="*/ 2885345 w 4525734"/>
                <a:gd name="connsiteY702" fmla="*/ 1469341 h 1727090"/>
                <a:gd name="connsiteX703" fmla="*/ 2912071 w 4525734"/>
                <a:gd name="connsiteY703" fmla="*/ 1481065 h 1727090"/>
                <a:gd name="connsiteX704" fmla="*/ 2930854 w 4525734"/>
                <a:gd name="connsiteY704" fmla="*/ 1493672 h 1727090"/>
                <a:gd name="connsiteX705" fmla="*/ 2936401 w 4525734"/>
                <a:gd name="connsiteY705" fmla="*/ 1516364 h 1727090"/>
                <a:gd name="connsiteX706" fmla="*/ 2962245 w 4525734"/>
                <a:gd name="connsiteY706" fmla="*/ 1526575 h 1727090"/>
                <a:gd name="connsiteX707" fmla="*/ 2985819 w 4525734"/>
                <a:gd name="connsiteY707" fmla="*/ 1521028 h 1727090"/>
                <a:gd name="connsiteX708" fmla="*/ 3011663 w 4525734"/>
                <a:gd name="connsiteY708" fmla="*/ 1511573 h 1727090"/>
                <a:gd name="connsiteX709" fmla="*/ 3032841 w 4525734"/>
                <a:gd name="connsiteY709" fmla="*/ 1517120 h 1727090"/>
                <a:gd name="connsiteX710" fmla="*/ 3033598 w 4525734"/>
                <a:gd name="connsiteY710" fmla="*/ 1539055 h 1727090"/>
                <a:gd name="connsiteX711" fmla="*/ 3019478 w 4525734"/>
                <a:gd name="connsiteY711" fmla="*/ 1572841 h 1727090"/>
                <a:gd name="connsiteX712" fmla="*/ 3003720 w 4525734"/>
                <a:gd name="connsiteY712" fmla="*/ 1593263 h 1727090"/>
                <a:gd name="connsiteX713" fmla="*/ 2991114 w 4525734"/>
                <a:gd name="connsiteY713" fmla="*/ 1610534 h 1727090"/>
                <a:gd name="connsiteX714" fmla="*/ 2967540 w 4525734"/>
                <a:gd name="connsiteY714" fmla="*/ 1610534 h 1727090"/>
                <a:gd name="connsiteX715" fmla="*/ 2945605 w 4525734"/>
                <a:gd name="connsiteY715" fmla="*/ 1620745 h 1727090"/>
                <a:gd name="connsiteX716" fmla="*/ 2941697 w 4525734"/>
                <a:gd name="connsiteY716" fmla="*/ 1639529 h 1727090"/>
                <a:gd name="connsiteX717" fmla="*/ 2943335 w 4525734"/>
                <a:gd name="connsiteY717" fmla="*/ 1661464 h 1727090"/>
                <a:gd name="connsiteX718" fmla="*/ 2945226 w 4525734"/>
                <a:gd name="connsiteY718" fmla="*/ 1686803 h 1727090"/>
                <a:gd name="connsiteX719" fmla="*/ 2967287 w 4525734"/>
                <a:gd name="connsiteY719" fmla="*/ 1674701 h 1727090"/>
                <a:gd name="connsiteX720" fmla="*/ 2997921 w 4525734"/>
                <a:gd name="connsiteY720" fmla="*/ 1691972 h 1727090"/>
                <a:gd name="connsiteX721" fmla="*/ 3059063 w 4525734"/>
                <a:gd name="connsiteY721" fmla="*/ 1653522 h 1727090"/>
                <a:gd name="connsiteX722" fmla="*/ 3102177 w 4525734"/>
                <a:gd name="connsiteY722" fmla="*/ 1605618 h 1727090"/>
                <a:gd name="connsiteX723" fmla="*/ 3141005 w 4525734"/>
                <a:gd name="connsiteY723" fmla="*/ 1553427 h 1727090"/>
                <a:gd name="connsiteX724" fmla="*/ 3169244 w 4525734"/>
                <a:gd name="connsiteY724" fmla="*/ 1515733 h 1727090"/>
                <a:gd name="connsiteX725" fmla="*/ 3185758 w 4525734"/>
                <a:gd name="connsiteY725" fmla="*/ 1488629 h 1727090"/>
                <a:gd name="connsiteX726" fmla="*/ 3197104 w 4525734"/>
                <a:gd name="connsiteY726" fmla="*/ 1418789 h 1727090"/>
                <a:gd name="connsiteX727" fmla="*/ 3202147 w 4525734"/>
                <a:gd name="connsiteY727" fmla="*/ 1402275 h 1727090"/>
                <a:gd name="connsiteX728" fmla="*/ 3211980 w 4525734"/>
                <a:gd name="connsiteY728" fmla="*/ 1383491 h 1727090"/>
                <a:gd name="connsiteX729" fmla="*/ 3216266 w 4525734"/>
                <a:gd name="connsiteY729" fmla="*/ 1365842 h 1727090"/>
                <a:gd name="connsiteX730" fmla="*/ 3214627 w 4525734"/>
                <a:gd name="connsiteY730" fmla="*/ 1345798 h 1727090"/>
                <a:gd name="connsiteX731" fmla="*/ 3217779 w 4525734"/>
                <a:gd name="connsiteY731" fmla="*/ 1337982 h 1727090"/>
                <a:gd name="connsiteX732" fmla="*/ 3207946 w 4525734"/>
                <a:gd name="connsiteY732" fmla="*/ 1324997 h 1727090"/>
                <a:gd name="connsiteX733" fmla="*/ 3191809 w 4525734"/>
                <a:gd name="connsiteY733" fmla="*/ 1311634 h 1727090"/>
                <a:gd name="connsiteX734" fmla="*/ 3171009 w 4525734"/>
                <a:gd name="connsiteY734" fmla="*/ 1295876 h 1727090"/>
                <a:gd name="connsiteX735" fmla="*/ 3148317 w 4525734"/>
                <a:gd name="connsiteY735" fmla="*/ 1296632 h 1727090"/>
                <a:gd name="connsiteX736" fmla="*/ 3143274 w 4525734"/>
                <a:gd name="connsiteY736" fmla="*/ 1305583 h 1727090"/>
                <a:gd name="connsiteX737" fmla="*/ 3131928 w 4525734"/>
                <a:gd name="connsiteY737" fmla="*/ 1315794 h 1727090"/>
                <a:gd name="connsiteX738" fmla="*/ 3117053 w 4525734"/>
                <a:gd name="connsiteY738" fmla="*/ 1316929 h 1727090"/>
                <a:gd name="connsiteX739" fmla="*/ 3115919 w 4525734"/>
                <a:gd name="connsiteY739" fmla="*/ 1301297 h 1727090"/>
                <a:gd name="connsiteX740" fmla="*/ 3115161 w 4525734"/>
                <a:gd name="connsiteY740" fmla="*/ 1290707 h 1727090"/>
                <a:gd name="connsiteX741" fmla="*/ 3098647 w 4525734"/>
                <a:gd name="connsiteY741" fmla="*/ 1309617 h 1727090"/>
                <a:gd name="connsiteX742" fmla="*/ 3095495 w 4525734"/>
                <a:gd name="connsiteY742" fmla="*/ 1282513 h 1727090"/>
                <a:gd name="connsiteX743" fmla="*/ 3065240 w 4525734"/>
                <a:gd name="connsiteY743" fmla="*/ 1281757 h 1727090"/>
                <a:gd name="connsiteX744" fmla="*/ 3066374 w 4525734"/>
                <a:gd name="connsiteY744" fmla="*/ 1262090 h 1727090"/>
                <a:gd name="connsiteX745" fmla="*/ 3084024 w 4525734"/>
                <a:gd name="connsiteY745" fmla="*/ 1245576 h 1727090"/>
                <a:gd name="connsiteX746" fmla="*/ 3118188 w 4525734"/>
                <a:gd name="connsiteY746" fmla="*/ 1225532 h 1727090"/>
                <a:gd name="connsiteX747" fmla="*/ 3132685 w 4525734"/>
                <a:gd name="connsiteY747" fmla="*/ 1206370 h 1727090"/>
                <a:gd name="connsiteX748" fmla="*/ 3170757 w 4525734"/>
                <a:gd name="connsiteY748" fmla="*/ 1177753 h 1727090"/>
                <a:gd name="connsiteX749" fmla="*/ 3199751 w 4525734"/>
                <a:gd name="connsiteY749" fmla="*/ 1147876 h 1727090"/>
                <a:gd name="connsiteX750" fmla="*/ 3229125 w 4525734"/>
                <a:gd name="connsiteY750" fmla="*/ 1123167 h 1727090"/>
                <a:gd name="connsiteX751" fmla="*/ 3278921 w 4525734"/>
                <a:gd name="connsiteY751" fmla="*/ 1097323 h 1727090"/>
                <a:gd name="connsiteX752" fmla="*/ 3336658 w 4525734"/>
                <a:gd name="connsiteY752" fmla="*/ 1104383 h 1727090"/>
                <a:gd name="connsiteX753" fmla="*/ 3350399 w 4525734"/>
                <a:gd name="connsiteY753" fmla="*/ 1104005 h 1727090"/>
                <a:gd name="connsiteX754" fmla="*/ 3375108 w 4525734"/>
                <a:gd name="connsiteY754" fmla="*/ 1103627 h 1727090"/>
                <a:gd name="connsiteX755" fmla="*/ 3400573 w 4525734"/>
                <a:gd name="connsiteY755" fmla="*/ 1100097 h 1727090"/>
                <a:gd name="connsiteX756" fmla="*/ 3422508 w 4525734"/>
                <a:gd name="connsiteY756" fmla="*/ 1093794 h 1727090"/>
                <a:gd name="connsiteX757" fmla="*/ 3459824 w 4525734"/>
                <a:gd name="connsiteY757" fmla="*/ 1089507 h 1727090"/>
                <a:gd name="connsiteX758" fmla="*/ 3479868 w 4525734"/>
                <a:gd name="connsiteY758" fmla="*/ 1093415 h 1727090"/>
                <a:gd name="connsiteX759" fmla="*/ 3498273 w 4525734"/>
                <a:gd name="connsiteY759" fmla="*/ 1102870 h 1727090"/>
                <a:gd name="connsiteX760" fmla="*/ 3493609 w 4525734"/>
                <a:gd name="connsiteY760" fmla="*/ 1111064 h 1727090"/>
                <a:gd name="connsiteX761" fmla="*/ 3485037 w 4525734"/>
                <a:gd name="connsiteY761" fmla="*/ 1120141 h 1727090"/>
                <a:gd name="connsiteX762" fmla="*/ 3511762 w 4525734"/>
                <a:gd name="connsiteY762" fmla="*/ 1116233 h 1727090"/>
                <a:gd name="connsiteX763" fmla="*/ 3539623 w 4525734"/>
                <a:gd name="connsiteY763" fmla="*/ 1111569 h 1727090"/>
                <a:gd name="connsiteX764" fmla="*/ 3558407 w 4525734"/>
                <a:gd name="connsiteY764" fmla="*/ 1111191 h 1727090"/>
                <a:gd name="connsiteX765" fmla="*/ 3585889 w 4525734"/>
                <a:gd name="connsiteY765" fmla="*/ 1104509 h 1727090"/>
                <a:gd name="connsiteX766" fmla="*/ 3575299 w 4525734"/>
                <a:gd name="connsiteY766" fmla="*/ 1096315 h 1727090"/>
                <a:gd name="connsiteX767" fmla="*/ 3573282 w 4525734"/>
                <a:gd name="connsiteY767" fmla="*/ 1074001 h 1727090"/>
                <a:gd name="connsiteX768" fmla="*/ 3612110 w 4525734"/>
                <a:gd name="connsiteY768" fmla="*/ 1039460 h 1727090"/>
                <a:gd name="connsiteX769" fmla="*/ 3631776 w 4525734"/>
                <a:gd name="connsiteY769" fmla="*/ 1028114 h 1727090"/>
                <a:gd name="connsiteX770" fmla="*/ 3645896 w 4525734"/>
                <a:gd name="connsiteY770" fmla="*/ 1003783 h 1727090"/>
                <a:gd name="connsiteX771" fmla="*/ 3689388 w 4525734"/>
                <a:gd name="connsiteY771" fmla="*/ 999875 h 1727090"/>
                <a:gd name="connsiteX772" fmla="*/ 3707037 w 4525734"/>
                <a:gd name="connsiteY772" fmla="*/ 1007313 h 1727090"/>
                <a:gd name="connsiteX773" fmla="*/ 3726199 w 4525734"/>
                <a:gd name="connsiteY773" fmla="*/ 999875 h 1727090"/>
                <a:gd name="connsiteX774" fmla="*/ 3713214 w 4525734"/>
                <a:gd name="connsiteY774" fmla="*/ 1024584 h 1727090"/>
                <a:gd name="connsiteX775" fmla="*/ 3728090 w 4525734"/>
                <a:gd name="connsiteY775" fmla="*/ 1034795 h 1727090"/>
                <a:gd name="connsiteX776" fmla="*/ 3721031 w 4525734"/>
                <a:gd name="connsiteY776" fmla="*/ 1045763 h 1727090"/>
                <a:gd name="connsiteX777" fmla="*/ 3753177 w 4525734"/>
                <a:gd name="connsiteY777" fmla="*/ 1031644 h 1727090"/>
                <a:gd name="connsiteX778" fmla="*/ 3797174 w 4525734"/>
                <a:gd name="connsiteY778" fmla="*/ 1010843 h 1727090"/>
                <a:gd name="connsiteX779" fmla="*/ 3802721 w 4525734"/>
                <a:gd name="connsiteY779" fmla="*/ 984999 h 1727090"/>
                <a:gd name="connsiteX780" fmla="*/ 3848230 w 4525734"/>
                <a:gd name="connsiteY780" fmla="*/ 968863 h 1727090"/>
                <a:gd name="connsiteX781" fmla="*/ 3847852 w 4525734"/>
                <a:gd name="connsiteY781" fmla="*/ 975166 h 1727090"/>
                <a:gd name="connsiteX782" fmla="*/ 3827807 w 4525734"/>
                <a:gd name="connsiteY782" fmla="*/ 995211 h 1727090"/>
                <a:gd name="connsiteX783" fmla="*/ 3823521 w 4525734"/>
                <a:gd name="connsiteY783" fmla="*/ 1018028 h 1727090"/>
                <a:gd name="connsiteX784" fmla="*/ 3815705 w 4525734"/>
                <a:gd name="connsiteY784" fmla="*/ 1029753 h 1727090"/>
                <a:gd name="connsiteX785" fmla="*/ 3807889 w 4525734"/>
                <a:gd name="connsiteY785" fmla="*/ 1041855 h 1727090"/>
                <a:gd name="connsiteX786" fmla="*/ 3772969 w 4525734"/>
                <a:gd name="connsiteY786" fmla="*/ 1057109 h 1727090"/>
                <a:gd name="connsiteX787" fmla="*/ 3751412 w 4525734"/>
                <a:gd name="connsiteY787" fmla="*/ 1081061 h 1727090"/>
                <a:gd name="connsiteX788" fmla="*/ 3702373 w 4525734"/>
                <a:gd name="connsiteY788" fmla="*/ 1126192 h 1727090"/>
                <a:gd name="connsiteX789" fmla="*/ 3658880 w 4525734"/>
                <a:gd name="connsiteY789" fmla="*/ 1155944 h 1727090"/>
                <a:gd name="connsiteX790" fmla="*/ 3634172 w 4525734"/>
                <a:gd name="connsiteY790" fmla="*/ 1161112 h 1727090"/>
                <a:gd name="connsiteX791" fmla="*/ 3625095 w 4525734"/>
                <a:gd name="connsiteY791" fmla="*/ 1193259 h 1727090"/>
                <a:gd name="connsiteX792" fmla="*/ 3600764 w 4525734"/>
                <a:gd name="connsiteY792" fmla="*/ 1254022 h 1727090"/>
                <a:gd name="connsiteX793" fmla="*/ 3615262 w 4525734"/>
                <a:gd name="connsiteY793" fmla="*/ 1352101 h 1727090"/>
                <a:gd name="connsiteX794" fmla="*/ 3623456 w 4525734"/>
                <a:gd name="connsiteY794" fmla="*/ 1397232 h 1727090"/>
                <a:gd name="connsiteX795" fmla="*/ 3630515 w 4525734"/>
                <a:gd name="connsiteY795" fmla="*/ 1416394 h 1727090"/>
                <a:gd name="connsiteX796" fmla="*/ 3658376 w 4525734"/>
                <a:gd name="connsiteY796" fmla="*/ 1392442 h 1727090"/>
                <a:gd name="connsiteX797" fmla="*/ 3671739 w 4525734"/>
                <a:gd name="connsiteY797" fmla="*/ 1377188 h 1727090"/>
                <a:gd name="connsiteX798" fmla="*/ 3677664 w 4525734"/>
                <a:gd name="connsiteY798" fmla="*/ 1350084 h 1727090"/>
                <a:gd name="connsiteX799" fmla="*/ 3695692 w 4525734"/>
                <a:gd name="connsiteY799" fmla="*/ 1337982 h 1727090"/>
                <a:gd name="connsiteX800" fmla="*/ 3715358 w 4525734"/>
                <a:gd name="connsiteY800" fmla="*/ 1334074 h 1727090"/>
                <a:gd name="connsiteX801" fmla="*/ 3712962 w 4525734"/>
                <a:gd name="connsiteY801" fmla="*/ 1311760 h 1727090"/>
                <a:gd name="connsiteX802" fmla="*/ 3738427 w 4525734"/>
                <a:gd name="connsiteY802" fmla="*/ 1287429 h 1727090"/>
                <a:gd name="connsiteX803" fmla="*/ 3770196 w 4525734"/>
                <a:gd name="connsiteY803" fmla="*/ 1281883 h 1727090"/>
                <a:gd name="connsiteX804" fmla="*/ 3765531 w 4525734"/>
                <a:gd name="connsiteY804" fmla="*/ 1255661 h 1727090"/>
                <a:gd name="connsiteX805" fmla="*/ 3784315 w 4525734"/>
                <a:gd name="connsiteY805" fmla="*/ 1223515 h 1727090"/>
                <a:gd name="connsiteX806" fmla="*/ 3804737 w 4525734"/>
                <a:gd name="connsiteY806" fmla="*/ 1222380 h 1727090"/>
                <a:gd name="connsiteX807" fmla="*/ 3792131 w 4525734"/>
                <a:gd name="connsiteY807" fmla="*/ 1204731 h 1727090"/>
                <a:gd name="connsiteX808" fmla="*/ 3797678 w 4525734"/>
                <a:gd name="connsiteY808" fmla="*/ 1174980 h 1727090"/>
                <a:gd name="connsiteX809" fmla="*/ 3796921 w 4525734"/>
                <a:gd name="connsiteY809" fmla="*/ 1160860 h 1727090"/>
                <a:gd name="connsiteX810" fmla="*/ 3780029 w 4525734"/>
                <a:gd name="connsiteY810" fmla="*/ 1161995 h 1727090"/>
                <a:gd name="connsiteX811" fmla="*/ 3776877 w 4525734"/>
                <a:gd name="connsiteY811" fmla="*/ 1134513 h 1727090"/>
                <a:gd name="connsiteX812" fmla="*/ 3799190 w 4525734"/>
                <a:gd name="connsiteY812" fmla="*/ 1110938 h 1727090"/>
                <a:gd name="connsiteX813" fmla="*/ 3819235 w 4525734"/>
                <a:gd name="connsiteY813" fmla="*/ 1077531 h 1727090"/>
                <a:gd name="connsiteX814" fmla="*/ 3842431 w 4525734"/>
                <a:gd name="connsiteY814" fmla="*/ 1076397 h 1727090"/>
                <a:gd name="connsiteX815" fmla="*/ 3852642 w 4525734"/>
                <a:gd name="connsiteY815" fmla="*/ 1081061 h 1727090"/>
                <a:gd name="connsiteX816" fmla="*/ 3879368 w 4525734"/>
                <a:gd name="connsiteY816" fmla="*/ 1055596 h 1727090"/>
                <a:gd name="connsiteX817" fmla="*/ 3884915 w 4525734"/>
                <a:gd name="connsiteY817" fmla="*/ 1078792 h 1727090"/>
                <a:gd name="connsiteX818" fmla="*/ 3909624 w 4525734"/>
                <a:gd name="connsiteY818" fmla="*/ 1064673 h 1727090"/>
                <a:gd name="connsiteX819" fmla="*/ 3975934 w 4525734"/>
                <a:gd name="connsiteY819" fmla="*/ 1059630 h 1727090"/>
                <a:gd name="connsiteX820" fmla="*/ 3995600 w 4525734"/>
                <a:gd name="connsiteY820" fmla="*/ 1076523 h 1727090"/>
                <a:gd name="connsiteX821" fmla="*/ 4006568 w 4525734"/>
                <a:gd name="connsiteY821" fmla="*/ 1060765 h 1727090"/>
                <a:gd name="connsiteX822" fmla="*/ 4045017 w 4525734"/>
                <a:gd name="connsiteY822" fmla="*/ 1039207 h 1727090"/>
                <a:gd name="connsiteX823" fmla="*/ 4060649 w 4525734"/>
                <a:gd name="connsiteY823" fmla="*/ 1028618 h 1727090"/>
                <a:gd name="connsiteX824" fmla="*/ 4075903 w 4525734"/>
                <a:gd name="connsiteY824" fmla="*/ 1018407 h 1727090"/>
                <a:gd name="connsiteX825" fmla="*/ 4120656 w 4525734"/>
                <a:gd name="connsiteY825" fmla="*/ 998362 h 1727090"/>
                <a:gd name="connsiteX826" fmla="*/ 4175999 w 4525734"/>
                <a:gd name="connsiteY826" fmla="*/ 971258 h 1727090"/>
                <a:gd name="connsiteX827" fmla="*/ 4186589 w 4525734"/>
                <a:gd name="connsiteY827" fmla="*/ 968863 h 1727090"/>
                <a:gd name="connsiteX828" fmla="*/ 4210163 w 4525734"/>
                <a:gd name="connsiteY828" fmla="*/ 974788 h 1727090"/>
                <a:gd name="connsiteX829" fmla="*/ 4239158 w 4525734"/>
                <a:gd name="connsiteY829" fmla="*/ 972393 h 1727090"/>
                <a:gd name="connsiteX830" fmla="*/ 4238401 w 4525734"/>
                <a:gd name="connsiteY830" fmla="*/ 950836 h 1727090"/>
                <a:gd name="connsiteX831" fmla="*/ 4223147 w 4525734"/>
                <a:gd name="connsiteY831" fmla="*/ 926505 h 1727090"/>
                <a:gd name="connsiteX832" fmla="*/ 4205120 w 4525734"/>
                <a:gd name="connsiteY832" fmla="*/ 900662 h 1727090"/>
                <a:gd name="connsiteX833" fmla="*/ 4189362 w 4525734"/>
                <a:gd name="connsiteY833" fmla="*/ 890829 h 1727090"/>
                <a:gd name="connsiteX834" fmla="*/ 4181168 w 4525734"/>
                <a:gd name="connsiteY834" fmla="*/ 881752 h 1727090"/>
                <a:gd name="connsiteX835" fmla="*/ 4158854 w 4525734"/>
                <a:gd name="connsiteY835" fmla="*/ 877088 h 1727090"/>
                <a:gd name="connsiteX836" fmla="*/ 4185076 w 4525734"/>
                <a:gd name="connsiteY836" fmla="*/ 869650 h 1727090"/>
                <a:gd name="connsiteX837" fmla="*/ 4199195 w 4525734"/>
                <a:gd name="connsiteY837" fmla="*/ 882635 h 1727090"/>
                <a:gd name="connsiteX838" fmla="*/ 4229451 w 4525734"/>
                <a:gd name="connsiteY838" fmla="*/ 880744 h 1727090"/>
                <a:gd name="connsiteX839" fmla="*/ 4264749 w 4525734"/>
                <a:gd name="connsiteY839" fmla="*/ 862716 h 1727090"/>
                <a:gd name="connsiteX840" fmla="*/ 4272187 w 4525734"/>
                <a:gd name="connsiteY840" fmla="*/ 848975 h 1727090"/>
                <a:gd name="connsiteX841" fmla="*/ 4267522 w 4525734"/>
                <a:gd name="connsiteY841" fmla="*/ 833343 h 1727090"/>
                <a:gd name="connsiteX842" fmla="*/ 4269539 w 4525734"/>
                <a:gd name="connsiteY842" fmla="*/ 820359 h 1727090"/>
                <a:gd name="connsiteX843" fmla="*/ 4279373 w 4525734"/>
                <a:gd name="connsiteY843" fmla="*/ 811660 h 1727090"/>
                <a:gd name="connsiteX844" fmla="*/ 4293492 w 4525734"/>
                <a:gd name="connsiteY844" fmla="*/ 810904 h 1727090"/>
                <a:gd name="connsiteX845" fmla="*/ 4289962 w 4525734"/>
                <a:gd name="connsiteY845" fmla="*/ 825023 h 1727090"/>
                <a:gd name="connsiteX846" fmla="*/ 4299416 w 4525734"/>
                <a:gd name="connsiteY846" fmla="*/ 843050 h 1727090"/>
                <a:gd name="connsiteX847" fmla="*/ 4326899 w 4525734"/>
                <a:gd name="connsiteY847" fmla="*/ 843807 h 1727090"/>
                <a:gd name="connsiteX848" fmla="*/ 4368501 w 4525734"/>
                <a:gd name="connsiteY848" fmla="*/ 857548 h 1727090"/>
                <a:gd name="connsiteX849" fmla="*/ 4387284 w 4525734"/>
                <a:gd name="connsiteY849" fmla="*/ 880365 h 1727090"/>
                <a:gd name="connsiteX850" fmla="*/ 4413631 w 4525734"/>
                <a:gd name="connsiteY850" fmla="*/ 889820 h 1727090"/>
                <a:gd name="connsiteX851" fmla="*/ 4427751 w 4525734"/>
                <a:gd name="connsiteY851" fmla="*/ 897258 h 1727090"/>
                <a:gd name="connsiteX852" fmla="*/ 4443761 w 4525734"/>
                <a:gd name="connsiteY852" fmla="*/ 898771 h 1727090"/>
                <a:gd name="connsiteX853" fmla="*/ 4458259 w 4525734"/>
                <a:gd name="connsiteY853" fmla="*/ 895619 h 1727090"/>
                <a:gd name="connsiteX854" fmla="*/ 4446535 w 4525734"/>
                <a:gd name="connsiteY854" fmla="*/ 881122 h 1727090"/>
                <a:gd name="connsiteX855" fmla="*/ 4459519 w 4525734"/>
                <a:gd name="connsiteY855" fmla="*/ 884273 h 1727090"/>
                <a:gd name="connsiteX856" fmla="*/ 4462293 w 4525734"/>
                <a:gd name="connsiteY856" fmla="*/ 871289 h 1727090"/>
                <a:gd name="connsiteX857" fmla="*/ 4458385 w 4525734"/>
                <a:gd name="connsiteY857" fmla="*/ 845067 h 1727090"/>
                <a:gd name="connsiteX858" fmla="*/ 4466579 w 4525734"/>
                <a:gd name="connsiteY858" fmla="*/ 841916 h 1727090"/>
                <a:gd name="connsiteX859" fmla="*/ 4496456 w 4525734"/>
                <a:gd name="connsiteY859" fmla="*/ 848219 h 1727090"/>
                <a:gd name="connsiteX860" fmla="*/ 4490153 w 4525734"/>
                <a:gd name="connsiteY860" fmla="*/ 840781 h 1727090"/>
                <a:gd name="connsiteX861" fmla="*/ 4496078 w 4525734"/>
                <a:gd name="connsiteY861" fmla="*/ 838386 h 1727090"/>
                <a:gd name="connsiteX862" fmla="*/ 4510575 w 4525734"/>
                <a:gd name="connsiteY862" fmla="*/ 840025 h 1727090"/>
                <a:gd name="connsiteX863" fmla="*/ 4524317 w 4525734"/>
                <a:gd name="connsiteY863" fmla="*/ 825527 h 1727090"/>
                <a:gd name="connsiteX864" fmla="*/ 4528099 w 4525734"/>
                <a:gd name="connsiteY864" fmla="*/ 818594 h 1727090"/>
                <a:gd name="connsiteX865" fmla="*/ 2340114 w 4525734"/>
                <a:gd name="connsiteY865" fmla="*/ 1333317 h 1727090"/>
                <a:gd name="connsiteX866" fmla="*/ 2273047 w 4525734"/>
                <a:gd name="connsiteY866" fmla="*/ 1374540 h 1727090"/>
                <a:gd name="connsiteX867" fmla="*/ 2214175 w 4525734"/>
                <a:gd name="connsiteY867" fmla="*/ 1392190 h 1727090"/>
                <a:gd name="connsiteX868" fmla="*/ 2264727 w 4525734"/>
                <a:gd name="connsiteY868" fmla="*/ 1360421 h 1727090"/>
                <a:gd name="connsiteX869" fmla="*/ 2335323 w 4525734"/>
                <a:gd name="connsiteY869" fmla="*/ 1293355 h 1727090"/>
                <a:gd name="connsiteX870" fmla="*/ 2369487 w 4525734"/>
                <a:gd name="connsiteY870" fmla="*/ 1239273 h 1727090"/>
                <a:gd name="connsiteX871" fmla="*/ 2340114 w 4525734"/>
                <a:gd name="connsiteY871" fmla="*/ 1333317 h 1727090"/>
                <a:gd name="connsiteX872" fmla="*/ 2439832 w 4525734"/>
                <a:gd name="connsiteY872" fmla="*/ 411782 h 1727090"/>
                <a:gd name="connsiteX873" fmla="*/ 2424199 w 4525734"/>
                <a:gd name="connsiteY873" fmla="*/ 424388 h 1727090"/>
                <a:gd name="connsiteX874" fmla="*/ 2472104 w 4525734"/>
                <a:gd name="connsiteY874" fmla="*/ 416572 h 1727090"/>
                <a:gd name="connsiteX875" fmla="*/ 2439832 w 4525734"/>
                <a:gd name="connsiteY875" fmla="*/ 411782 h 1727090"/>
                <a:gd name="connsiteX876" fmla="*/ 1011010 w 4525734"/>
                <a:gd name="connsiteY876" fmla="*/ 24258 h 1727090"/>
                <a:gd name="connsiteX877" fmla="*/ 1036853 w 4525734"/>
                <a:gd name="connsiteY877" fmla="*/ 14047 h 1727090"/>
                <a:gd name="connsiteX878" fmla="*/ 1059545 w 4525734"/>
                <a:gd name="connsiteY878" fmla="*/ 6987 h 1727090"/>
                <a:gd name="connsiteX879" fmla="*/ 1012523 w 4525734"/>
                <a:gd name="connsiteY879" fmla="*/ 8626 h 1727090"/>
                <a:gd name="connsiteX880" fmla="*/ 976469 w 4525734"/>
                <a:gd name="connsiteY880" fmla="*/ 14929 h 1727090"/>
                <a:gd name="connsiteX881" fmla="*/ 1011010 w 4525734"/>
                <a:gd name="connsiteY881" fmla="*/ 24258 h 1727090"/>
                <a:gd name="connsiteX882" fmla="*/ 913688 w 4525734"/>
                <a:gd name="connsiteY882" fmla="*/ 76827 h 1727090"/>
                <a:gd name="connsiteX883" fmla="*/ 880785 w 4525734"/>
                <a:gd name="connsiteY883" fmla="*/ 80735 h 1727090"/>
                <a:gd name="connsiteX884" fmla="*/ 913688 w 4525734"/>
                <a:gd name="connsiteY884" fmla="*/ 76827 h 1727090"/>
                <a:gd name="connsiteX885" fmla="*/ 1014918 w 4525734"/>
                <a:gd name="connsiteY885" fmla="*/ 66616 h 1727090"/>
                <a:gd name="connsiteX886" fmla="*/ 995252 w 4525734"/>
                <a:gd name="connsiteY886" fmla="*/ 73675 h 1727090"/>
                <a:gd name="connsiteX887" fmla="*/ 979494 w 4525734"/>
                <a:gd name="connsiteY887" fmla="*/ 89307 h 1727090"/>
                <a:gd name="connsiteX888" fmla="*/ 1037610 w 4525734"/>
                <a:gd name="connsiteY888" fmla="*/ 84643 h 1727090"/>
                <a:gd name="connsiteX889" fmla="*/ 1065849 w 4525734"/>
                <a:gd name="connsiteY889" fmla="*/ 73675 h 1727090"/>
                <a:gd name="connsiteX890" fmla="*/ 1014918 w 4525734"/>
                <a:gd name="connsiteY890" fmla="*/ 66616 h 1727090"/>
                <a:gd name="connsiteX891" fmla="*/ 1149052 w 4525734"/>
                <a:gd name="connsiteY891" fmla="*/ 51614 h 1727090"/>
                <a:gd name="connsiteX892" fmla="*/ 1137327 w 4525734"/>
                <a:gd name="connsiteY892" fmla="*/ 37495 h 1727090"/>
                <a:gd name="connsiteX893" fmla="*/ 1094213 w 4525734"/>
                <a:gd name="connsiteY893" fmla="*/ 36738 h 1727090"/>
                <a:gd name="connsiteX894" fmla="*/ 1073791 w 4525734"/>
                <a:gd name="connsiteY894" fmla="*/ 61069 h 1727090"/>
                <a:gd name="connsiteX895" fmla="*/ 1149052 w 4525734"/>
                <a:gd name="connsiteY895" fmla="*/ 51614 h 1727090"/>
                <a:gd name="connsiteX896" fmla="*/ 1024373 w 4525734"/>
                <a:gd name="connsiteY896" fmla="*/ 39134 h 1727090"/>
                <a:gd name="connsiteX897" fmla="*/ 978864 w 4525734"/>
                <a:gd name="connsiteY897" fmla="*/ 27409 h 1727090"/>
                <a:gd name="connsiteX898" fmla="*/ 960080 w 4525734"/>
                <a:gd name="connsiteY898" fmla="*/ 31317 h 1727090"/>
                <a:gd name="connsiteX899" fmla="*/ 931841 w 4525734"/>
                <a:gd name="connsiteY899" fmla="*/ 47832 h 1727090"/>
                <a:gd name="connsiteX900" fmla="*/ 1024373 w 4525734"/>
                <a:gd name="connsiteY900" fmla="*/ 39134 h 1727090"/>
                <a:gd name="connsiteX901" fmla="*/ 907385 w 4525734"/>
                <a:gd name="connsiteY901" fmla="*/ 474562 h 1727090"/>
                <a:gd name="connsiteX902" fmla="*/ 888601 w 4525734"/>
                <a:gd name="connsiteY902" fmla="*/ 487925 h 1727090"/>
                <a:gd name="connsiteX903" fmla="*/ 897173 w 4525734"/>
                <a:gd name="connsiteY903" fmla="*/ 505952 h 1727090"/>
                <a:gd name="connsiteX904" fmla="*/ 881542 w 4525734"/>
                <a:gd name="connsiteY904" fmla="*/ 521710 h 1727090"/>
                <a:gd name="connsiteX905" fmla="*/ 848638 w 4525734"/>
                <a:gd name="connsiteY905" fmla="*/ 538981 h 1727090"/>
                <a:gd name="connsiteX906" fmla="*/ 875364 w 4525734"/>
                <a:gd name="connsiteY906" fmla="*/ 554739 h 1727090"/>
                <a:gd name="connsiteX907" fmla="*/ 880029 w 4525734"/>
                <a:gd name="connsiteY907" fmla="*/ 574280 h 1727090"/>
                <a:gd name="connsiteX908" fmla="*/ 890240 w 4525734"/>
                <a:gd name="connsiteY908" fmla="*/ 565707 h 1727090"/>
                <a:gd name="connsiteX909" fmla="*/ 911419 w 4525734"/>
                <a:gd name="connsiteY909" fmla="*/ 580583 h 1727090"/>
                <a:gd name="connsiteX910" fmla="*/ 945204 w 4525734"/>
                <a:gd name="connsiteY910" fmla="*/ 599367 h 1727090"/>
                <a:gd name="connsiteX911" fmla="*/ 1014288 w 4525734"/>
                <a:gd name="connsiteY911" fmla="*/ 599367 h 1727090"/>
                <a:gd name="connsiteX912" fmla="*/ 978233 w 4525734"/>
                <a:gd name="connsiteY912" fmla="*/ 567220 h 1727090"/>
                <a:gd name="connsiteX913" fmla="*/ 968778 w 4525734"/>
                <a:gd name="connsiteY913" fmla="*/ 509986 h 1727090"/>
                <a:gd name="connsiteX914" fmla="*/ 989958 w 4525734"/>
                <a:gd name="connsiteY914" fmla="*/ 479353 h 1727090"/>
                <a:gd name="connsiteX915" fmla="*/ 1013532 w 4525734"/>
                <a:gd name="connsiteY915" fmla="*/ 451870 h 1727090"/>
                <a:gd name="connsiteX916" fmla="*/ 1027651 w 4525734"/>
                <a:gd name="connsiteY916" fmla="*/ 433843 h 1727090"/>
                <a:gd name="connsiteX917" fmla="*/ 1044165 w 4525734"/>
                <a:gd name="connsiteY917" fmla="*/ 408000 h 1727090"/>
                <a:gd name="connsiteX918" fmla="*/ 1069252 w 4525734"/>
                <a:gd name="connsiteY918" fmla="*/ 399427 h 1727090"/>
                <a:gd name="connsiteX919" fmla="*/ 1104551 w 4525734"/>
                <a:gd name="connsiteY919" fmla="*/ 382913 h 1727090"/>
                <a:gd name="connsiteX920" fmla="*/ 1252047 w 4525734"/>
                <a:gd name="connsiteY920" fmla="*/ 327192 h 1727090"/>
                <a:gd name="connsiteX921" fmla="*/ 1320248 w 4525734"/>
                <a:gd name="connsiteY921" fmla="*/ 280170 h 1727090"/>
                <a:gd name="connsiteX922" fmla="*/ 1238684 w 4525734"/>
                <a:gd name="connsiteY922" fmla="*/ 295928 h 1727090"/>
                <a:gd name="connsiteX923" fmla="*/ 1195570 w 4525734"/>
                <a:gd name="connsiteY923" fmla="*/ 306139 h 1727090"/>
                <a:gd name="connsiteX924" fmla="*/ 1143000 w 4525734"/>
                <a:gd name="connsiteY924" fmla="*/ 310804 h 1727090"/>
                <a:gd name="connsiteX925" fmla="*/ 1103794 w 4525734"/>
                <a:gd name="connsiteY925" fmla="*/ 320259 h 1727090"/>
                <a:gd name="connsiteX926" fmla="*/ 1070891 w 4525734"/>
                <a:gd name="connsiteY926" fmla="*/ 329713 h 1727090"/>
                <a:gd name="connsiteX927" fmla="*/ 1036349 w 4525734"/>
                <a:gd name="connsiteY927" fmla="*/ 344589 h 1727090"/>
                <a:gd name="connsiteX928" fmla="*/ 1015927 w 4525734"/>
                <a:gd name="connsiteY928" fmla="*/ 357196 h 1727090"/>
                <a:gd name="connsiteX929" fmla="*/ 993109 w 4525734"/>
                <a:gd name="connsiteY929" fmla="*/ 365012 h 1727090"/>
                <a:gd name="connsiteX930" fmla="*/ 986806 w 4525734"/>
                <a:gd name="connsiteY930" fmla="*/ 383039 h 1727090"/>
                <a:gd name="connsiteX931" fmla="*/ 971930 w 4525734"/>
                <a:gd name="connsiteY931" fmla="*/ 400310 h 1727090"/>
                <a:gd name="connsiteX932" fmla="*/ 964114 w 4525734"/>
                <a:gd name="connsiteY932" fmla="*/ 417581 h 1727090"/>
                <a:gd name="connsiteX933" fmla="*/ 941296 w 4525734"/>
                <a:gd name="connsiteY933" fmla="*/ 429305 h 1727090"/>
                <a:gd name="connsiteX934" fmla="*/ 938145 w 4525734"/>
                <a:gd name="connsiteY934" fmla="*/ 448088 h 1727090"/>
                <a:gd name="connsiteX935" fmla="*/ 931085 w 4525734"/>
                <a:gd name="connsiteY935" fmla="*/ 462964 h 1727090"/>
                <a:gd name="connsiteX936" fmla="*/ 907385 w 4525734"/>
                <a:gd name="connsiteY936" fmla="*/ 474562 h 172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25734" h="172709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6791C889-8A45-41EA-8DBD-D0FCAD15B57A}"/>
                </a:ext>
              </a:extLst>
            </p:cNvPr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>
                <a:gd name="connsiteX0" fmla="*/ 447247 w 479047"/>
                <a:gd name="connsiteY0" fmla="*/ 333412 h 504260"/>
                <a:gd name="connsiteX1" fmla="*/ 435523 w 479047"/>
                <a:gd name="connsiteY1" fmla="*/ 235207 h 504260"/>
                <a:gd name="connsiteX2" fmla="*/ 438045 w 479047"/>
                <a:gd name="connsiteY2" fmla="*/ 237728 h 504260"/>
                <a:gd name="connsiteX3" fmla="*/ 436784 w 479047"/>
                <a:gd name="connsiteY3" fmla="*/ 217558 h 504260"/>
                <a:gd name="connsiteX4" fmla="*/ 435019 w 479047"/>
                <a:gd name="connsiteY4" fmla="*/ 217054 h 504260"/>
                <a:gd name="connsiteX5" fmla="*/ 429725 w 479047"/>
                <a:gd name="connsiteY5" fmla="*/ 209364 h 504260"/>
                <a:gd name="connsiteX6" fmla="*/ 435650 w 479047"/>
                <a:gd name="connsiteY6" fmla="*/ 201674 h 504260"/>
                <a:gd name="connsiteX7" fmla="*/ 440944 w 479047"/>
                <a:gd name="connsiteY7" fmla="*/ 184655 h 504260"/>
                <a:gd name="connsiteX8" fmla="*/ 444222 w 479047"/>
                <a:gd name="connsiteY8" fmla="*/ 182133 h 504260"/>
                <a:gd name="connsiteX9" fmla="*/ 448634 w 479047"/>
                <a:gd name="connsiteY9" fmla="*/ 162846 h 504260"/>
                <a:gd name="connsiteX10" fmla="*/ 453299 w 479047"/>
                <a:gd name="connsiteY10" fmla="*/ 139902 h 504260"/>
                <a:gd name="connsiteX11" fmla="*/ 459728 w 479047"/>
                <a:gd name="connsiteY11" fmla="*/ 121118 h 504260"/>
                <a:gd name="connsiteX12" fmla="*/ 469687 w 479047"/>
                <a:gd name="connsiteY12" fmla="*/ 106368 h 504260"/>
                <a:gd name="connsiteX13" fmla="*/ 480907 w 479047"/>
                <a:gd name="connsiteY13" fmla="*/ 98678 h 504260"/>
                <a:gd name="connsiteX14" fmla="*/ 488597 w 479047"/>
                <a:gd name="connsiteY14" fmla="*/ 85190 h 504260"/>
                <a:gd name="connsiteX15" fmla="*/ 479772 w 479047"/>
                <a:gd name="connsiteY15" fmla="*/ 72205 h 504260"/>
                <a:gd name="connsiteX16" fmla="*/ 482168 w 479047"/>
                <a:gd name="connsiteY16" fmla="*/ 49261 h 504260"/>
                <a:gd name="connsiteX17" fmla="*/ 482546 w 479047"/>
                <a:gd name="connsiteY17" fmla="*/ 49135 h 504260"/>
                <a:gd name="connsiteX18" fmla="*/ 451912 w 479047"/>
                <a:gd name="connsiteY18" fmla="*/ 23292 h 504260"/>
                <a:gd name="connsiteX19" fmla="*/ 438801 w 479047"/>
                <a:gd name="connsiteY19" fmla="*/ 26569 h 504260"/>
                <a:gd name="connsiteX20" fmla="*/ 424051 w 479047"/>
                <a:gd name="connsiteY20" fmla="*/ 24930 h 504260"/>
                <a:gd name="connsiteX21" fmla="*/ 407663 w 479047"/>
                <a:gd name="connsiteY21" fmla="*/ 24930 h 504260"/>
                <a:gd name="connsiteX22" fmla="*/ 396191 w 479047"/>
                <a:gd name="connsiteY22" fmla="*/ 11820 h 504260"/>
                <a:gd name="connsiteX23" fmla="*/ 389384 w 479047"/>
                <a:gd name="connsiteY23" fmla="*/ 4886 h 504260"/>
                <a:gd name="connsiteX24" fmla="*/ 389762 w 479047"/>
                <a:gd name="connsiteY24" fmla="*/ 6021 h 504260"/>
                <a:gd name="connsiteX25" fmla="*/ 370096 w 479047"/>
                <a:gd name="connsiteY25" fmla="*/ 9298 h 504260"/>
                <a:gd name="connsiteX26" fmla="*/ 340723 w 479047"/>
                <a:gd name="connsiteY26" fmla="*/ 6021 h 504260"/>
                <a:gd name="connsiteX27" fmla="*/ 319418 w 479047"/>
                <a:gd name="connsiteY27" fmla="*/ 9298 h 504260"/>
                <a:gd name="connsiteX28" fmla="*/ 291557 w 479047"/>
                <a:gd name="connsiteY28" fmla="*/ 17493 h 504260"/>
                <a:gd name="connsiteX29" fmla="*/ 270252 w 479047"/>
                <a:gd name="connsiteY29" fmla="*/ 17493 h 504260"/>
                <a:gd name="connsiteX30" fmla="*/ 262058 w 479047"/>
                <a:gd name="connsiteY30" fmla="*/ 35520 h 504260"/>
                <a:gd name="connsiteX31" fmla="*/ 211380 w 479047"/>
                <a:gd name="connsiteY31" fmla="*/ 25687 h 504260"/>
                <a:gd name="connsiteX32" fmla="*/ 190075 w 479047"/>
                <a:gd name="connsiteY32" fmla="*/ 10937 h 504260"/>
                <a:gd name="connsiteX33" fmla="*/ 162214 w 479047"/>
                <a:gd name="connsiteY33" fmla="*/ 32242 h 504260"/>
                <a:gd name="connsiteX34" fmla="*/ 162214 w 479047"/>
                <a:gd name="connsiteY34" fmla="*/ 50017 h 504260"/>
                <a:gd name="connsiteX35" fmla="*/ 158306 w 479047"/>
                <a:gd name="connsiteY35" fmla="*/ 77500 h 504260"/>
                <a:gd name="connsiteX36" fmla="*/ 148473 w 479047"/>
                <a:gd name="connsiteY36" fmla="*/ 105360 h 504260"/>
                <a:gd name="connsiteX37" fmla="*/ 128807 w 479047"/>
                <a:gd name="connsiteY37" fmla="*/ 161207 h 504260"/>
                <a:gd name="connsiteX38" fmla="*/ 105863 w 479047"/>
                <a:gd name="connsiteY38" fmla="*/ 190706 h 504260"/>
                <a:gd name="connsiteX39" fmla="*/ 104224 w 479047"/>
                <a:gd name="connsiteY39" fmla="*/ 234955 h 504260"/>
                <a:gd name="connsiteX40" fmla="*/ 94391 w 479047"/>
                <a:gd name="connsiteY40" fmla="*/ 254621 h 504260"/>
                <a:gd name="connsiteX41" fmla="*/ 78003 w 479047"/>
                <a:gd name="connsiteY41" fmla="*/ 269371 h 504260"/>
                <a:gd name="connsiteX42" fmla="*/ 66531 w 479047"/>
                <a:gd name="connsiteY42" fmla="*/ 271009 h 504260"/>
                <a:gd name="connsiteX43" fmla="*/ 45226 w 479047"/>
                <a:gd name="connsiteY43" fmla="*/ 269371 h 504260"/>
                <a:gd name="connsiteX44" fmla="*/ 27199 w 479047"/>
                <a:gd name="connsiteY44" fmla="*/ 267732 h 504260"/>
                <a:gd name="connsiteX45" fmla="*/ 2364 w 479047"/>
                <a:gd name="connsiteY45" fmla="*/ 280842 h 504260"/>
                <a:gd name="connsiteX46" fmla="*/ 11819 w 479047"/>
                <a:gd name="connsiteY46" fmla="*/ 310090 h 504260"/>
                <a:gd name="connsiteX47" fmla="*/ 12449 w 479047"/>
                <a:gd name="connsiteY47" fmla="*/ 312737 h 504260"/>
                <a:gd name="connsiteX48" fmla="*/ 27451 w 479047"/>
                <a:gd name="connsiteY48" fmla="*/ 304543 h 504260"/>
                <a:gd name="connsiteX49" fmla="*/ 113427 w 479047"/>
                <a:gd name="connsiteY49" fmla="*/ 304543 h 504260"/>
                <a:gd name="connsiteX50" fmla="*/ 118092 w 479047"/>
                <a:gd name="connsiteY50" fmla="*/ 326982 h 504260"/>
                <a:gd name="connsiteX51" fmla="*/ 128681 w 479047"/>
                <a:gd name="connsiteY51" fmla="*/ 347027 h 504260"/>
                <a:gd name="connsiteX52" fmla="*/ 150995 w 479047"/>
                <a:gd name="connsiteY52" fmla="*/ 363541 h 504260"/>
                <a:gd name="connsiteX53" fmla="*/ 181628 w 479047"/>
                <a:gd name="connsiteY53" fmla="*/ 358877 h 504260"/>
                <a:gd name="connsiteX54" fmla="*/ 192218 w 479047"/>
                <a:gd name="connsiteY54" fmla="*/ 335302 h 504260"/>
                <a:gd name="connsiteX55" fmla="*/ 213397 w 479047"/>
                <a:gd name="connsiteY55" fmla="*/ 335302 h 504260"/>
                <a:gd name="connsiteX56" fmla="*/ 226382 w 479047"/>
                <a:gd name="connsiteY56" fmla="*/ 341227 h 504260"/>
                <a:gd name="connsiteX57" fmla="*/ 244031 w 479047"/>
                <a:gd name="connsiteY57" fmla="*/ 344757 h 504260"/>
                <a:gd name="connsiteX58" fmla="*/ 248695 w 479047"/>
                <a:gd name="connsiteY58" fmla="*/ 365937 h 504260"/>
                <a:gd name="connsiteX59" fmla="*/ 245165 w 479047"/>
                <a:gd name="connsiteY59" fmla="*/ 403630 h 504260"/>
                <a:gd name="connsiteX60" fmla="*/ 258150 w 479047"/>
                <a:gd name="connsiteY60" fmla="*/ 424809 h 504260"/>
                <a:gd name="connsiteX61" fmla="*/ 258150 w 479047"/>
                <a:gd name="connsiteY61" fmla="*/ 445987 h 504260"/>
                <a:gd name="connsiteX62" fmla="*/ 272269 w 479047"/>
                <a:gd name="connsiteY62" fmla="*/ 438928 h 504260"/>
                <a:gd name="connsiteX63" fmla="*/ 295844 w 479047"/>
                <a:gd name="connsiteY63" fmla="*/ 436533 h 504260"/>
                <a:gd name="connsiteX64" fmla="*/ 303029 w 479047"/>
                <a:gd name="connsiteY64" fmla="*/ 436785 h 504260"/>
                <a:gd name="connsiteX65" fmla="*/ 309963 w 479047"/>
                <a:gd name="connsiteY65" fmla="*/ 443593 h 504260"/>
                <a:gd name="connsiteX66" fmla="*/ 317022 w 479047"/>
                <a:gd name="connsiteY66" fmla="*/ 449517 h 504260"/>
                <a:gd name="connsiteX67" fmla="*/ 333537 w 479047"/>
                <a:gd name="connsiteY67" fmla="*/ 448383 h 504260"/>
                <a:gd name="connsiteX68" fmla="*/ 341731 w 479047"/>
                <a:gd name="connsiteY68" fmla="*/ 461367 h 504260"/>
                <a:gd name="connsiteX69" fmla="*/ 364044 w 479047"/>
                <a:gd name="connsiteY69" fmla="*/ 468427 h 504260"/>
                <a:gd name="connsiteX70" fmla="*/ 375769 w 479047"/>
                <a:gd name="connsiteY70" fmla="*/ 464897 h 504260"/>
                <a:gd name="connsiteX71" fmla="*/ 385224 w 479047"/>
                <a:gd name="connsiteY71" fmla="*/ 460233 h 504260"/>
                <a:gd name="connsiteX72" fmla="*/ 399343 w 479047"/>
                <a:gd name="connsiteY72" fmla="*/ 475487 h 504260"/>
                <a:gd name="connsiteX73" fmla="*/ 419387 w 479047"/>
                <a:gd name="connsiteY73" fmla="*/ 480151 h 504260"/>
                <a:gd name="connsiteX74" fmla="*/ 429976 w 479047"/>
                <a:gd name="connsiteY74" fmla="*/ 502465 h 504260"/>
                <a:gd name="connsiteX75" fmla="*/ 448760 w 479047"/>
                <a:gd name="connsiteY75" fmla="*/ 502465 h 504260"/>
                <a:gd name="connsiteX76" fmla="*/ 453425 w 479047"/>
                <a:gd name="connsiteY76" fmla="*/ 490741 h 504260"/>
                <a:gd name="connsiteX77" fmla="*/ 449895 w 479047"/>
                <a:gd name="connsiteY77" fmla="*/ 471831 h 504260"/>
                <a:gd name="connsiteX78" fmla="*/ 432246 w 479047"/>
                <a:gd name="connsiteY78" fmla="*/ 477756 h 504260"/>
                <a:gd name="connsiteX79" fmla="*/ 414597 w 479047"/>
                <a:gd name="connsiteY79" fmla="*/ 456577 h 504260"/>
                <a:gd name="connsiteX80" fmla="*/ 420522 w 479047"/>
                <a:gd name="connsiteY80" fmla="*/ 431868 h 504260"/>
                <a:gd name="connsiteX81" fmla="*/ 421656 w 479047"/>
                <a:gd name="connsiteY81" fmla="*/ 402495 h 504260"/>
                <a:gd name="connsiteX82" fmla="*/ 425186 w 479047"/>
                <a:gd name="connsiteY82" fmla="*/ 388376 h 504260"/>
                <a:gd name="connsiteX83" fmla="*/ 432246 w 479047"/>
                <a:gd name="connsiteY83" fmla="*/ 370727 h 504260"/>
                <a:gd name="connsiteX84" fmla="*/ 464140 w 479047"/>
                <a:gd name="connsiteY84" fmla="*/ 365937 h 504260"/>
                <a:gd name="connsiteX85" fmla="*/ 465149 w 479047"/>
                <a:gd name="connsiteY85" fmla="*/ 364802 h 504260"/>
                <a:gd name="connsiteX86" fmla="*/ 466913 w 479047"/>
                <a:gd name="connsiteY86" fmla="*/ 360768 h 504260"/>
                <a:gd name="connsiteX87" fmla="*/ 447247 w 479047"/>
                <a:gd name="connsiteY87" fmla="*/ 333412 h 50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9047" h="50426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95B7CE09-E4ED-4F22-BF6F-B8053C5D4BC4}"/>
                </a:ext>
              </a:extLst>
            </p:cNvPr>
            <p:cNvSpPr/>
            <p:nvPr/>
          </p:nvSpPr>
          <p:spPr>
            <a:xfrm>
              <a:off x="6552639" y="4634554"/>
              <a:ext cx="37820" cy="50426"/>
            </a:xfrm>
            <a:custGeom>
              <a:avLst/>
              <a:gdLst>
                <a:gd name="connsiteX0" fmla="*/ 5515 w 37819"/>
                <a:gd name="connsiteY0" fmla="*/ 30728 h 50426"/>
                <a:gd name="connsiteX1" fmla="*/ 12071 w 37819"/>
                <a:gd name="connsiteY1" fmla="*/ 58337 h 50426"/>
                <a:gd name="connsiteX2" fmla="*/ 23416 w 37819"/>
                <a:gd name="connsiteY2" fmla="*/ 51655 h 50426"/>
                <a:gd name="connsiteX3" fmla="*/ 45100 w 37819"/>
                <a:gd name="connsiteY3" fmla="*/ 20391 h 50426"/>
                <a:gd name="connsiteX4" fmla="*/ 38292 w 37819"/>
                <a:gd name="connsiteY4" fmla="*/ 16357 h 50426"/>
                <a:gd name="connsiteX5" fmla="*/ 37284 w 37819"/>
                <a:gd name="connsiteY5" fmla="*/ 2364 h 50426"/>
                <a:gd name="connsiteX6" fmla="*/ 24803 w 37819"/>
                <a:gd name="connsiteY6" fmla="*/ 2742 h 50426"/>
                <a:gd name="connsiteX7" fmla="*/ 11188 w 37819"/>
                <a:gd name="connsiteY7" fmla="*/ 10936 h 50426"/>
                <a:gd name="connsiteX8" fmla="*/ 2364 w 37819"/>
                <a:gd name="connsiteY8" fmla="*/ 10054 h 50426"/>
                <a:gd name="connsiteX9" fmla="*/ 4128 w 37819"/>
                <a:gd name="connsiteY9" fmla="*/ 10558 h 50426"/>
                <a:gd name="connsiteX10" fmla="*/ 5515 w 37819"/>
                <a:gd name="connsiteY10" fmla="*/ 30728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19" h="50426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CDBC49C-A876-4FA8-8607-3525A4F8FA91}"/>
                </a:ext>
              </a:extLst>
            </p:cNvPr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>
                <a:gd name="connsiteX0" fmla="*/ 282732 w 277343"/>
                <a:gd name="connsiteY0" fmla="*/ 118722 h 453834"/>
                <a:gd name="connsiteX1" fmla="*/ 276051 w 277343"/>
                <a:gd name="connsiteY1" fmla="*/ 66909 h 453834"/>
                <a:gd name="connsiteX2" fmla="*/ 273656 w 277343"/>
                <a:gd name="connsiteY2" fmla="*/ 3372 h 453834"/>
                <a:gd name="connsiteX3" fmla="*/ 273530 w 277343"/>
                <a:gd name="connsiteY3" fmla="*/ 2364 h 453834"/>
                <a:gd name="connsiteX4" fmla="*/ 245417 w 277343"/>
                <a:gd name="connsiteY4" fmla="*/ 17492 h 453834"/>
                <a:gd name="connsiteX5" fmla="*/ 226507 w 277343"/>
                <a:gd name="connsiteY5" fmla="*/ 22156 h 453834"/>
                <a:gd name="connsiteX6" fmla="*/ 210875 w 277343"/>
                <a:gd name="connsiteY6" fmla="*/ 21400 h 453834"/>
                <a:gd name="connsiteX7" fmla="*/ 202303 w 277343"/>
                <a:gd name="connsiteY7" fmla="*/ 31611 h 453834"/>
                <a:gd name="connsiteX8" fmla="*/ 186545 w 277343"/>
                <a:gd name="connsiteY8" fmla="*/ 33124 h 453834"/>
                <a:gd name="connsiteX9" fmla="*/ 163853 w 277343"/>
                <a:gd name="connsiteY9" fmla="*/ 36275 h 453834"/>
                <a:gd name="connsiteX10" fmla="*/ 155281 w 277343"/>
                <a:gd name="connsiteY10" fmla="*/ 28459 h 453834"/>
                <a:gd name="connsiteX11" fmla="*/ 139523 w 277343"/>
                <a:gd name="connsiteY11" fmla="*/ 31611 h 453834"/>
                <a:gd name="connsiteX12" fmla="*/ 124521 w 277343"/>
                <a:gd name="connsiteY12" fmla="*/ 30098 h 453834"/>
                <a:gd name="connsiteX13" fmla="*/ 123134 w 277343"/>
                <a:gd name="connsiteY13" fmla="*/ 39301 h 453834"/>
                <a:gd name="connsiteX14" fmla="*/ 134480 w 277343"/>
                <a:gd name="connsiteY14" fmla="*/ 95400 h 453834"/>
                <a:gd name="connsiteX15" fmla="*/ 150616 w 277343"/>
                <a:gd name="connsiteY15" fmla="*/ 110906 h 453834"/>
                <a:gd name="connsiteX16" fmla="*/ 151373 w 277343"/>
                <a:gd name="connsiteY16" fmla="*/ 137632 h 453834"/>
                <a:gd name="connsiteX17" fmla="*/ 136497 w 277343"/>
                <a:gd name="connsiteY17" fmla="*/ 154902 h 453834"/>
                <a:gd name="connsiteX18" fmla="*/ 134102 w 277343"/>
                <a:gd name="connsiteY18" fmla="*/ 179233 h 453834"/>
                <a:gd name="connsiteX19" fmla="*/ 109771 w 277343"/>
                <a:gd name="connsiteY19" fmla="*/ 147087 h 453834"/>
                <a:gd name="connsiteX20" fmla="*/ 115318 w 277343"/>
                <a:gd name="connsiteY20" fmla="*/ 112545 h 453834"/>
                <a:gd name="connsiteX21" fmla="*/ 94139 w 277343"/>
                <a:gd name="connsiteY21" fmla="*/ 109393 h 453834"/>
                <a:gd name="connsiteX22" fmla="*/ 76112 w 277343"/>
                <a:gd name="connsiteY22" fmla="*/ 96912 h 453834"/>
                <a:gd name="connsiteX23" fmla="*/ 2364 w 277343"/>
                <a:gd name="connsiteY23" fmla="*/ 123512 h 453834"/>
                <a:gd name="connsiteX24" fmla="*/ 7784 w 277343"/>
                <a:gd name="connsiteY24" fmla="*/ 143179 h 453834"/>
                <a:gd name="connsiteX25" fmla="*/ 6272 w 277343"/>
                <a:gd name="connsiteY25" fmla="*/ 143179 h 453834"/>
                <a:gd name="connsiteX26" fmla="*/ 10180 w 277343"/>
                <a:gd name="connsiteY26" fmla="*/ 151751 h 453834"/>
                <a:gd name="connsiteX27" fmla="*/ 44344 w 277343"/>
                <a:gd name="connsiteY27" fmla="*/ 159945 h 453834"/>
                <a:gd name="connsiteX28" fmla="*/ 74977 w 277343"/>
                <a:gd name="connsiteY28" fmla="*/ 170534 h 453834"/>
                <a:gd name="connsiteX29" fmla="*/ 76112 w 277343"/>
                <a:gd name="connsiteY29" fmla="*/ 211758 h 453834"/>
                <a:gd name="connsiteX30" fmla="*/ 69052 w 277343"/>
                <a:gd name="connsiteY30" fmla="*/ 235332 h 453834"/>
                <a:gd name="connsiteX31" fmla="*/ 77246 w 277343"/>
                <a:gd name="connsiteY31" fmla="*/ 255376 h 453834"/>
                <a:gd name="connsiteX32" fmla="*/ 63127 w 277343"/>
                <a:gd name="connsiteY32" fmla="*/ 275421 h 453834"/>
                <a:gd name="connsiteX33" fmla="*/ 56068 w 277343"/>
                <a:gd name="connsiteY33" fmla="*/ 301264 h 453834"/>
                <a:gd name="connsiteX34" fmla="*/ 29089 w 277343"/>
                <a:gd name="connsiteY34" fmla="*/ 328116 h 453834"/>
                <a:gd name="connsiteX35" fmla="*/ 30098 w 277343"/>
                <a:gd name="connsiteY35" fmla="*/ 328998 h 453834"/>
                <a:gd name="connsiteX36" fmla="*/ 46613 w 277343"/>
                <a:gd name="connsiteY36" fmla="*/ 378416 h 453834"/>
                <a:gd name="connsiteX37" fmla="*/ 49008 w 277343"/>
                <a:gd name="connsiteY37" fmla="*/ 426699 h 453834"/>
                <a:gd name="connsiteX38" fmla="*/ 51907 w 277343"/>
                <a:gd name="connsiteY38" fmla="*/ 457332 h 453834"/>
                <a:gd name="connsiteX39" fmla="*/ 71699 w 277343"/>
                <a:gd name="connsiteY39" fmla="*/ 455820 h 453834"/>
                <a:gd name="connsiteX40" fmla="*/ 72960 w 277343"/>
                <a:gd name="connsiteY40" fmla="*/ 442583 h 453834"/>
                <a:gd name="connsiteX41" fmla="*/ 62371 w 277343"/>
                <a:gd name="connsiteY41" fmla="*/ 432372 h 453834"/>
                <a:gd name="connsiteX42" fmla="*/ 103972 w 277343"/>
                <a:gd name="connsiteY42" fmla="*/ 401738 h 453834"/>
                <a:gd name="connsiteX43" fmla="*/ 137379 w 277343"/>
                <a:gd name="connsiteY43" fmla="*/ 380937 h 453834"/>
                <a:gd name="connsiteX44" fmla="*/ 140153 w 277343"/>
                <a:gd name="connsiteY44" fmla="*/ 342487 h 453834"/>
                <a:gd name="connsiteX45" fmla="*/ 135488 w 277343"/>
                <a:gd name="connsiteY45" fmla="*/ 309206 h 453834"/>
                <a:gd name="connsiteX46" fmla="*/ 122504 w 277343"/>
                <a:gd name="connsiteY46" fmla="*/ 275421 h 453834"/>
                <a:gd name="connsiteX47" fmla="*/ 126790 w 277343"/>
                <a:gd name="connsiteY47" fmla="*/ 255376 h 453834"/>
                <a:gd name="connsiteX48" fmla="*/ 138892 w 277343"/>
                <a:gd name="connsiteY48" fmla="*/ 241257 h 453834"/>
                <a:gd name="connsiteX49" fmla="*/ 161206 w 277343"/>
                <a:gd name="connsiteY49" fmla="*/ 227138 h 453834"/>
                <a:gd name="connsiteX50" fmla="*/ 189066 w 277343"/>
                <a:gd name="connsiteY50" fmla="*/ 196504 h 453834"/>
                <a:gd name="connsiteX51" fmla="*/ 240879 w 277343"/>
                <a:gd name="connsiteY51" fmla="*/ 174190 h 453834"/>
                <a:gd name="connsiteX52" fmla="*/ 282732 w 277343"/>
                <a:gd name="connsiteY52" fmla="*/ 118722 h 4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7343" h="453834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82A8D3AC-FF4A-462C-B13B-4987C67399BD}"/>
                </a:ext>
              </a:extLst>
            </p:cNvPr>
            <p:cNvSpPr/>
            <p:nvPr/>
          </p:nvSpPr>
          <p:spPr>
            <a:xfrm>
              <a:off x="6562346" y="4595221"/>
              <a:ext cx="289950" cy="289950"/>
            </a:xfrm>
            <a:custGeom>
              <a:avLst/>
              <a:gdLst>
                <a:gd name="connsiteX0" fmla="*/ 272395 w 289949"/>
                <a:gd name="connsiteY0" fmla="*/ 236719 h 289949"/>
                <a:gd name="connsiteX1" fmla="*/ 262562 w 289949"/>
                <a:gd name="connsiteY1" fmla="*/ 209615 h 289949"/>
                <a:gd name="connsiteX2" fmla="*/ 259789 w 289949"/>
                <a:gd name="connsiteY2" fmla="*/ 187679 h 289949"/>
                <a:gd name="connsiteX3" fmla="*/ 264453 w 289949"/>
                <a:gd name="connsiteY3" fmla="*/ 167635 h 289949"/>
                <a:gd name="connsiteX4" fmla="*/ 250334 w 289949"/>
                <a:gd name="connsiteY4" fmla="*/ 145322 h 289949"/>
                <a:gd name="connsiteX5" fmla="*/ 262058 w 289949"/>
                <a:gd name="connsiteY5" fmla="*/ 104981 h 289949"/>
                <a:gd name="connsiteX6" fmla="*/ 217557 w 289949"/>
                <a:gd name="connsiteY6" fmla="*/ 73338 h 289949"/>
                <a:gd name="connsiteX7" fmla="*/ 218943 w 289949"/>
                <a:gd name="connsiteY7" fmla="*/ 57076 h 289949"/>
                <a:gd name="connsiteX8" fmla="*/ 118722 w 289949"/>
                <a:gd name="connsiteY8" fmla="*/ 3877 h 289949"/>
                <a:gd name="connsiteX9" fmla="*/ 105863 w 289949"/>
                <a:gd name="connsiteY9" fmla="*/ 28837 h 289949"/>
                <a:gd name="connsiteX10" fmla="*/ 107628 w 289949"/>
                <a:gd name="connsiteY10" fmla="*/ 45352 h 289949"/>
                <a:gd name="connsiteX11" fmla="*/ 64640 w 289949"/>
                <a:gd name="connsiteY11" fmla="*/ 42957 h 289949"/>
                <a:gd name="connsiteX12" fmla="*/ 64514 w 289949"/>
                <a:gd name="connsiteY12" fmla="*/ 2364 h 289949"/>
                <a:gd name="connsiteX13" fmla="*/ 42327 w 289949"/>
                <a:gd name="connsiteY13" fmla="*/ 4129 h 289949"/>
                <a:gd name="connsiteX14" fmla="*/ 29846 w 289949"/>
                <a:gd name="connsiteY14" fmla="*/ 7406 h 289949"/>
                <a:gd name="connsiteX15" fmla="*/ 34132 w 289949"/>
                <a:gd name="connsiteY15" fmla="*/ 19004 h 289949"/>
                <a:gd name="connsiteX16" fmla="*/ 38166 w 289949"/>
                <a:gd name="connsiteY16" fmla="*/ 36653 h 289949"/>
                <a:gd name="connsiteX17" fmla="*/ 27577 w 289949"/>
                <a:gd name="connsiteY17" fmla="*/ 41696 h 289949"/>
                <a:gd name="connsiteX18" fmla="*/ 28585 w 289949"/>
                <a:gd name="connsiteY18" fmla="*/ 55689 h 289949"/>
                <a:gd name="connsiteX19" fmla="*/ 35393 w 289949"/>
                <a:gd name="connsiteY19" fmla="*/ 59723 h 289949"/>
                <a:gd name="connsiteX20" fmla="*/ 13709 w 289949"/>
                <a:gd name="connsiteY20" fmla="*/ 90988 h 289949"/>
                <a:gd name="connsiteX21" fmla="*/ 2364 w 289949"/>
                <a:gd name="connsiteY21" fmla="*/ 97669 h 289949"/>
                <a:gd name="connsiteX22" fmla="*/ 18626 w 289949"/>
                <a:gd name="connsiteY22" fmla="*/ 148221 h 289949"/>
                <a:gd name="connsiteX23" fmla="*/ 32745 w 289949"/>
                <a:gd name="connsiteY23" fmla="*/ 182889 h 289949"/>
                <a:gd name="connsiteX24" fmla="*/ 39175 w 289949"/>
                <a:gd name="connsiteY24" fmla="*/ 204068 h 289949"/>
                <a:gd name="connsiteX25" fmla="*/ 24425 w 289949"/>
                <a:gd name="connsiteY25" fmla="*/ 192974 h 289949"/>
                <a:gd name="connsiteX26" fmla="*/ 22660 w 289949"/>
                <a:gd name="connsiteY26" fmla="*/ 197008 h 289949"/>
                <a:gd name="connsiteX27" fmla="*/ 21652 w 289949"/>
                <a:gd name="connsiteY27" fmla="*/ 198143 h 289949"/>
                <a:gd name="connsiteX28" fmla="*/ 40814 w 289949"/>
                <a:gd name="connsiteY28" fmla="*/ 209110 h 289949"/>
                <a:gd name="connsiteX29" fmla="*/ 65270 w 289949"/>
                <a:gd name="connsiteY29" fmla="*/ 218565 h 289949"/>
                <a:gd name="connsiteX30" fmla="*/ 99182 w 289949"/>
                <a:gd name="connsiteY30" fmla="*/ 233441 h 289949"/>
                <a:gd name="connsiteX31" fmla="*/ 100947 w 289949"/>
                <a:gd name="connsiteY31" fmla="*/ 236088 h 289949"/>
                <a:gd name="connsiteX32" fmla="*/ 118848 w 289949"/>
                <a:gd name="connsiteY32" fmla="*/ 236088 h 289949"/>
                <a:gd name="connsiteX33" fmla="*/ 122756 w 289949"/>
                <a:gd name="connsiteY33" fmla="*/ 234576 h 289949"/>
                <a:gd name="connsiteX34" fmla="*/ 141792 w 289949"/>
                <a:gd name="connsiteY34" fmla="*/ 288405 h 289949"/>
                <a:gd name="connsiteX35" fmla="*/ 156793 w 289949"/>
                <a:gd name="connsiteY35" fmla="*/ 289918 h 289949"/>
                <a:gd name="connsiteX36" fmla="*/ 172552 w 289949"/>
                <a:gd name="connsiteY36" fmla="*/ 286766 h 289949"/>
                <a:gd name="connsiteX37" fmla="*/ 181124 w 289949"/>
                <a:gd name="connsiteY37" fmla="*/ 294582 h 289949"/>
                <a:gd name="connsiteX38" fmla="*/ 203816 w 289949"/>
                <a:gd name="connsiteY38" fmla="*/ 291431 h 289949"/>
                <a:gd name="connsiteX39" fmla="*/ 219574 w 289949"/>
                <a:gd name="connsiteY39" fmla="*/ 289918 h 289949"/>
                <a:gd name="connsiteX40" fmla="*/ 228146 w 289949"/>
                <a:gd name="connsiteY40" fmla="*/ 279707 h 289949"/>
                <a:gd name="connsiteX41" fmla="*/ 243778 w 289949"/>
                <a:gd name="connsiteY41" fmla="*/ 280463 h 289949"/>
                <a:gd name="connsiteX42" fmla="*/ 262688 w 289949"/>
                <a:gd name="connsiteY42" fmla="*/ 275799 h 289949"/>
                <a:gd name="connsiteX43" fmla="*/ 290801 w 289949"/>
                <a:gd name="connsiteY43" fmla="*/ 260671 h 289949"/>
                <a:gd name="connsiteX44" fmla="*/ 272395 w 289949"/>
                <a:gd name="connsiteY44" fmla="*/ 236719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9949" h="289949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26FE7EDF-768C-498F-88ED-8AF45BF27881}"/>
                </a:ext>
              </a:extLst>
            </p:cNvPr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>
                <a:gd name="connsiteX0" fmla="*/ 82302 w 75639"/>
                <a:gd name="connsiteY0" fmla="*/ 135695 h 201704"/>
                <a:gd name="connsiteX1" fmla="*/ 66166 w 75639"/>
                <a:gd name="connsiteY1" fmla="*/ 120189 h 201704"/>
                <a:gd name="connsiteX2" fmla="*/ 65410 w 75639"/>
                <a:gd name="connsiteY2" fmla="*/ 124727 h 201704"/>
                <a:gd name="connsiteX3" fmla="*/ 36541 w 75639"/>
                <a:gd name="connsiteY3" fmla="*/ 84134 h 201704"/>
                <a:gd name="connsiteX4" fmla="*/ 39440 w 75639"/>
                <a:gd name="connsiteY4" fmla="*/ 37112 h 201704"/>
                <a:gd name="connsiteX5" fmla="*/ 33137 w 75639"/>
                <a:gd name="connsiteY5" fmla="*/ 2696 h 201704"/>
                <a:gd name="connsiteX6" fmla="*/ 15235 w 75639"/>
                <a:gd name="connsiteY6" fmla="*/ 2696 h 201704"/>
                <a:gd name="connsiteX7" fmla="*/ 25699 w 75639"/>
                <a:gd name="connsiteY7" fmla="*/ 28540 h 201704"/>
                <a:gd name="connsiteX8" fmla="*/ 16244 w 75639"/>
                <a:gd name="connsiteY8" fmla="*/ 33960 h 201704"/>
                <a:gd name="connsiteX9" fmla="*/ 17631 w 75639"/>
                <a:gd name="connsiteY9" fmla="*/ 77453 h 201704"/>
                <a:gd name="connsiteX10" fmla="*/ 6789 w 75639"/>
                <a:gd name="connsiteY10" fmla="*/ 84260 h 201704"/>
                <a:gd name="connsiteX11" fmla="*/ 2755 w 75639"/>
                <a:gd name="connsiteY11" fmla="*/ 110104 h 201704"/>
                <a:gd name="connsiteX12" fmla="*/ 7420 w 75639"/>
                <a:gd name="connsiteY12" fmla="*/ 121702 h 201704"/>
                <a:gd name="connsiteX13" fmla="*/ 7672 w 75639"/>
                <a:gd name="connsiteY13" fmla="*/ 121702 h 201704"/>
                <a:gd name="connsiteX14" fmla="*/ 25699 w 75639"/>
                <a:gd name="connsiteY14" fmla="*/ 134182 h 201704"/>
                <a:gd name="connsiteX15" fmla="*/ 46878 w 75639"/>
                <a:gd name="connsiteY15" fmla="*/ 137334 h 201704"/>
                <a:gd name="connsiteX16" fmla="*/ 41331 w 75639"/>
                <a:gd name="connsiteY16" fmla="*/ 171876 h 201704"/>
                <a:gd name="connsiteX17" fmla="*/ 65662 w 75639"/>
                <a:gd name="connsiteY17" fmla="*/ 204022 h 201704"/>
                <a:gd name="connsiteX18" fmla="*/ 68057 w 75639"/>
                <a:gd name="connsiteY18" fmla="*/ 179692 h 201704"/>
                <a:gd name="connsiteX19" fmla="*/ 82932 w 75639"/>
                <a:gd name="connsiteY19" fmla="*/ 162421 h 201704"/>
                <a:gd name="connsiteX20" fmla="*/ 82302 w 75639"/>
                <a:gd name="connsiteY20" fmla="*/ 135695 h 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639" h="201704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6416CE03-039E-43C0-BA48-235456D84F9A}"/>
                </a:ext>
              </a:extLst>
            </p:cNvPr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>
                <a:gd name="connsiteX0" fmla="*/ 2386 w 75639"/>
                <a:gd name="connsiteY0" fmla="*/ 3503 h 50426"/>
                <a:gd name="connsiteX1" fmla="*/ 79286 w 75639"/>
                <a:gd name="connsiteY1" fmla="*/ 56829 h 50426"/>
                <a:gd name="connsiteX2" fmla="*/ 2386 w 75639"/>
                <a:gd name="connsiteY2" fmla="*/ 3503 h 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39" h="50426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9CB93C99-2F83-4647-8264-C0D07FC42AF8}"/>
                </a:ext>
              </a:extLst>
            </p:cNvPr>
            <p:cNvSpPr/>
            <p:nvPr/>
          </p:nvSpPr>
          <p:spPr>
            <a:xfrm>
              <a:off x="7591079" y="3415379"/>
              <a:ext cx="201704" cy="138672"/>
            </a:xfrm>
            <a:custGeom>
              <a:avLst/>
              <a:gdLst>
                <a:gd name="connsiteX0" fmla="*/ 167088 w 201704"/>
                <a:gd name="connsiteY0" fmla="*/ 111536 h 138671"/>
                <a:gd name="connsiteX1" fmla="*/ 177299 w 201704"/>
                <a:gd name="connsiteY1" fmla="*/ 118974 h 138671"/>
                <a:gd name="connsiteX2" fmla="*/ 195831 w 201704"/>
                <a:gd name="connsiteY2" fmla="*/ 124773 h 138671"/>
                <a:gd name="connsiteX3" fmla="*/ 204656 w 201704"/>
                <a:gd name="connsiteY3" fmla="*/ 123134 h 138671"/>
                <a:gd name="connsiteX4" fmla="*/ 199360 w 201704"/>
                <a:gd name="connsiteY4" fmla="*/ 87458 h 138671"/>
                <a:gd name="connsiteX5" fmla="*/ 173139 w 201704"/>
                <a:gd name="connsiteY5" fmla="*/ 70691 h 138671"/>
                <a:gd name="connsiteX6" fmla="*/ 168979 w 201704"/>
                <a:gd name="connsiteY6" fmla="*/ 47621 h 138671"/>
                <a:gd name="connsiteX7" fmla="*/ 134437 w 201704"/>
                <a:gd name="connsiteY7" fmla="*/ 49764 h 138671"/>
                <a:gd name="connsiteX8" fmla="*/ 112502 w 201704"/>
                <a:gd name="connsiteY8" fmla="*/ 45604 h 138671"/>
                <a:gd name="connsiteX9" fmla="*/ 88423 w 201704"/>
                <a:gd name="connsiteY9" fmla="*/ 44596 h 138671"/>
                <a:gd name="connsiteX10" fmla="*/ 50730 w 201704"/>
                <a:gd name="connsiteY10" fmla="*/ 41444 h 138671"/>
                <a:gd name="connsiteX11" fmla="*/ 69640 w 201704"/>
                <a:gd name="connsiteY11" fmla="*/ 25686 h 138671"/>
                <a:gd name="connsiteX12" fmla="*/ 77834 w 201704"/>
                <a:gd name="connsiteY12" fmla="*/ 25938 h 138671"/>
                <a:gd name="connsiteX13" fmla="*/ 87163 w 201704"/>
                <a:gd name="connsiteY13" fmla="*/ 4129 h 138671"/>
                <a:gd name="connsiteX14" fmla="*/ 69135 w 201704"/>
                <a:gd name="connsiteY14" fmla="*/ 8037 h 138671"/>
                <a:gd name="connsiteX15" fmla="*/ 48713 w 201704"/>
                <a:gd name="connsiteY15" fmla="*/ 12701 h 138671"/>
                <a:gd name="connsiteX16" fmla="*/ 36106 w 201704"/>
                <a:gd name="connsiteY16" fmla="*/ 26820 h 138671"/>
                <a:gd name="connsiteX17" fmla="*/ 27534 w 201704"/>
                <a:gd name="connsiteY17" fmla="*/ 41696 h 138671"/>
                <a:gd name="connsiteX18" fmla="*/ 2447 w 201704"/>
                <a:gd name="connsiteY18" fmla="*/ 51151 h 138671"/>
                <a:gd name="connsiteX19" fmla="*/ 18962 w 201704"/>
                <a:gd name="connsiteY19" fmla="*/ 71574 h 138671"/>
                <a:gd name="connsiteX20" fmla="*/ 22113 w 201704"/>
                <a:gd name="connsiteY20" fmla="*/ 95148 h 138671"/>
                <a:gd name="connsiteX21" fmla="*/ 11146 w 201704"/>
                <a:gd name="connsiteY21" fmla="*/ 122882 h 138671"/>
                <a:gd name="connsiteX22" fmla="*/ 23626 w 201704"/>
                <a:gd name="connsiteY22" fmla="*/ 124143 h 138671"/>
                <a:gd name="connsiteX23" fmla="*/ 50856 w 201704"/>
                <a:gd name="connsiteY23" fmla="*/ 116831 h 138671"/>
                <a:gd name="connsiteX24" fmla="*/ 76069 w 201704"/>
                <a:gd name="connsiteY24" fmla="*/ 104224 h 138671"/>
                <a:gd name="connsiteX25" fmla="*/ 100148 w 201704"/>
                <a:gd name="connsiteY25" fmla="*/ 81154 h 138671"/>
                <a:gd name="connsiteX26" fmla="*/ 110611 w 201704"/>
                <a:gd name="connsiteY26" fmla="*/ 103216 h 138671"/>
                <a:gd name="connsiteX27" fmla="*/ 111620 w 201704"/>
                <a:gd name="connsiteY27" fmla="*/ 134606 h 138671"/>
                <a:gd name="connsiteX28" fmla="*/ 124100 w 201704"/>
                <a:gd name="connsiteY28" fmla="*/ 135236 h 138671"/>
                <a:gd name="connsiteX29" fmla="*/ 138219 w 201704"/>
                <a:gd name="connsiteY29" fmla="*/ 130446 h 138671"/>
                <a:gd name="connsiteX30" fmla="*/ 167088 w 201704"/>
                <a:gd name="connsiteY30" fmla="*/ 111536 h 1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1704" h="138671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AD17EB0-46DF-4AB8-8650-6811ED458C2E}"/>
                </a:ext>
              </a:extLst>
            </p:cNvPr>
            <p:cNvSpPr/>
            <p:nvPr/>
          </p:nvSpPr>
          <p:spPr>
            <a:xfrm>
              <a:off x="3701048" y="3883335"/>
              <a:ext cx="12607" cy="37820"/>
            </a:xfrm>
            <a:custGeom>
              <a:avLst/>
              <a:gdLst>
                <a:gd name="connsiteX0" fmla="*/ 22030 w 12606"/>
                <a:gd name="connsiteY0" fmla="*/ 43080 h 37819"/>
                <a:gd name="connsiteX1" fmla="*/ 11440 w 12606"/>
                <a:gd name="connsiteY1" fmla="*/ 32490 h 37819"/>
                <a:gd name="connsiteX2" fmla="*/ 2364 w 12606"/>
                <a:gd name="connsiteY2" fmla="*/ 14589 h 37819"/>
                <a:gd name="connsiteX3" fmla="*/ 12071 w 12606"/>
                <a:gd name="connsiteY3" fmla="*/ 6899 h 37819"/>
                <a:gd name="connsiteX4" fmla="*/ 14718 w 12606"/>
                <a:gd name="connsiteY4" fmla="*/ 26817 h 37819"/>
                <a:gd name="connsiteX5" fmla="*/ 22030 w 12606"/>
                <a:gd name="connsiteY5" fmla="*/ 43080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06" h="37819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9C123D-E7AC-4E04-B2D0-3FFBC926FAF1}"/>
                </a:ext>
              </a:extLst>
            </p:cNvPr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>
                <a:gd name="connsiteX0" fmla="*/ 4111 w 25213"/>
                <a:gd name="connsiteY0" fmla="*/ 21992 h 25213"/>
                <a:gd name="connsiteX1" fmla="*/ 3480 w 25213"/>
                <a:gd name="connsiteY1" fmla="*/ 9511 h 25213"/>
                <a:gd name="connsiteX2" fmla="*/ 23020 w 25213"/>
                <a:gd name="connsiteY2" fmla="*/ 4091 h 25213"/>
                <a:gd name="connsiteX3" fmla="*/ 24407 w 25213"/>
                <a:gd name="connsiteY3" fmla="*/ 19597 h 25213"/>
                <a:gd name="connsiteX4" fmla="*/ 4111 w 25213"/>
                <a:gd name="connsiteY4" fmla="*/ 21992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3" h="25213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80A4C1D-74B0-4E6F-A320-5876C37D8666}"/>
                </a:ext>
              </a:extLst>
            </p:cNvPr>
            <p:cNvSpPr/>
            <p:nvPr/>
          </p:nvSpPr>
          <p:spPr>
            <a:xfrm>
              <a:off x="6936129" y="3400130"/>
              <a:ext cx="88246" cy="75639"/>
            </a:xfrm>
            <a:custGeom>
              <a:avLst/>
              <a:gdLst>
                <a:gd name="connsiteX0" fmla="*/ 86071 w 88245"/>
                <a:gd name="connsiteY0" fmla="*/ 61105 h 75639"/>
                <a:gd name="connsiteX1" fmla="*/ 69557 w 88245"/>
                <a:gd name="connsiteY1" fmla="*/ 41565 h 75639"/>
                <a:gd name="connsiteX2" fmla="*/ 60102 w 88245"/>
                <a:gd name="connsiteY2" fmla="*/ 20386 h 75639"/>
                <a:gd name="connsiteX3" fmla="*/ 52790 w 88245"/>
                <a:gd name="connsiteY3" fmla="*/ 5006 h 75639"/>
                <a:gd name="connsiteX4" fmla="*/ 29216 w 88245"/>
                <a:gd name="connsiteY4" fmla="*/ 2611 h 75639"/>
                <a:gd name="connsiteX5" fmla="*/ 2364 w 88245"/>
                <a:gd name="connsiteY5" fmla="*/ 8032 h 75639"/>
                <a:gd name="connsiteX6" fmla="*/ 8289 w 88245"/>
                <a:gd name="connsiteY6" fmla="*/ 29085 h 75639"/>
                <a:gd name="connsiteX7" fmla="*/ 28712 w 88245"/>
                <a:gd name="connsiteY7" fmla="*/ 37657 h 75639"/>
                <a:gd name="connsiteX8" fmla="*/ 33628 w 88245"/>
                <a:gd name="connsiteY8" fmla="*/ 47364 h 75639"/>
                <a:gd name="connsiteX9" fmla="*/ 36149 w 88245"/>
                <a:gd name="connsiteY9" fmla="*/ 47364 h 75639"/>
                <a:gd name="connsiteX10" fmla="*/ 43083 w 88245"/>
                <a:gd name="connsiteY10" fmla="*/ 53289 h 75639"/>
                <a:gd name="connsiteX11" fmla="*/ 56068 w 88245"/>
                <a:gd name="connsiteY11" fmla="*/ 59340 h 75639"/>
                <a:gd name="connsiteX12" fmla="*/ 68548 w 88245"/>
                <a:gd name="connsiteY12" fmla="*/ 63879 h 75639"/>
                <a:gd name="connsiteX13" fmla="*/ 74221 w 88245"/>
                <a:gd name="connsiteY13" fmla="*/ 77998 h 75639"/>
                <a:gd name="connsiteX14" fmla="*/ 91366 w 88245"/>
                <a:gd name="connsiteY14" fmla="*/ 74342 h 75639"/>
                <a:gd name="connsiteX15" fmla="*/ 86071 w 88245"/>
                <a:gd name="connsiteY15" fmla="*/ 61105 h 7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245" h="75639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7C7F6E4-0B49-4DC3-BF6B-4135196968E1}"/>
                </a:ext>
              </a:extLst>
            </p:cNvPr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>
                <a:gd name="connsiteX0" fmla="*/ 126916 w 126065"/>
                <a:gd name="connsiteY0" fmla="*/ 37914 h 100852"/>
                <a:gd name="connsiteX1" fmla="*/ 103216 w 126065"/>
                <a:gd name="connsiteY1" fmla="*/ 7280 h 100852"/>
                <a:gd name="connsiteX2" fmla="*/ 86071 w 126065"/>
                <a:gd name="connsiteY2" fmla="*/ 19887 h 100852"/>
                <a:gd name="connsiteX3" fmla="*/ 74347 w 126065"/>
                <a:gd name="connsiteY3" fmla="*/ 19887 h 100852"/>
                <a:gd name="connsiteX4" fmla="*/ 54302 w 126065"/>
                <a:gd name="connsiteY4" fmla="*/ 5768 h 100852"/>
                <a:gd name="connsiteX5" fmla="*/ 45856 w 126065"/>
                <a:gd name="connsiteY5" fmla="*/ 2364 h 100852"/>
                <a:gd name="connsiteX6" fmla="*/ 40561 w 126065"/>
                <a:gd name="connsiteY6" fmla="*/ 12071 h 100852"/>
                <a:gd name="connsiteX7" fmla="*/ 49134 w 126065"/>
                <a:gd name="connsiteY7" fmla="*/ 23795 h 100852"/>
                <a:gd name="connsiteX8" fmla="*/ 28711 w 126065"/>
                <a:gd name="connsiteY8" fmla="*/ 22156 h 100852"/>
                <a:gd name="connsiteX9" fmla="*/ 10684 w 126065"/>
                <a:gd name="connsiteY9" fmla="*/ 16609 h 100852"/>
                <a:gd name="connsiteX10" fmla="*/ 19383 w 126065"/>
                <a:gd name="connsiteY10" fmla="*/ 37788 h 100852"/>
                <a:gd name="connsiteX11" fmla="*/ 28837 w 126065"/>
                <a:gd name="connsiteY11" fmla="*/ 58967 h 100852"/>
                <a:gd name="connsiteX12" fmla="*/ 45352 w 126065"/>
                <a:gd name="connsiteY12" fmla="*/ 78507 h 100852"/>
                <a:gd name="connsiteX13" fmla="*/ 50647 w 126065"/>
                <a:gd name="connsiteY13" fmla="*/ 91744 h 100852"/>
                <a:gd name="connsiteX14" fmla="*/ 82415 w 126065"/>
                <a:gd name="connsiteY14" fmla="*/ 72078 h 100852"/>
                <a:gd name="connsiteX15" fmla="*/ 87710 w 126065"/>
                <a:gd name="connsiteY15" fmla="*/ 96156 h 100852"/>
                <a:gd name="connsiteX16" fmla="*/ 106746 w 126065"/>
                <a:gd name="connsiteY16" fmla="*/ 109897 h 100852"/>
                <a:gd name="connsiteX17" fmla="*/ 111410 w 126065"/>
                <a:gd name="connsiteY17" fmla="*/ 94139 h 100852"/>
                <a:gd name="connsiteX18" fmla="*/ 126916 w 126065"/>
                <a:gd name="connsiteY18" fmla="*/ 37914 h 100852"/>
                <a:gd name="connsiteX19" fmla="*/ 15348 w 126065"/>
                <a:gd name="connsiteY19" fmla="*/ 76994 h 100852"/>
                <a:gd name="connsiteX20" fmla="*/ 2364 w 126065"/>
                <a:gd name="connsiteY20" fmla="*/ 70943 h 100852"/>
                <a:gd name="connsiteX21" fmla="*/ 11062 w 126065"/>
                <a:gd name="connsiteY21" fmla="*/ 84936 h 100852"/>
                <a:gd name="connsiteX22" fmla="*/ 28837 w 126065"/>
                <a:gd name="connsiteY22" fmla="*/ 95400 h 100852"/>
                <a:gd name="connsiteX23" fmla="*/ 33376 w 126065"/>
                <a:gd name="connsiteY23" fmla="*/ 95652 h 100852"/>
                <a:gd name="connsiteX24" fmla="*/ 27703 w 126065"/>
                <a:gd name="connsiteY24" fmla="*/ 81533 h 100852"/>
                <a:gd name="connsiteX25" fmla="*/ 15348 w 126065"/>
                <a:gd name="connsiteY25" fmla="*/ 76994 h 1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6065" h="100852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28431-5AC2-4E51-B0D9-57689E36A0E2}"/>
                </a:ext>
              </a:extLst>
            </p:cNvPr>
            <p:cNvSpPr/>
            <p:nvPr/>
          </p:nvSpPr>
          <p:spPr>
            <a:xfrm>
              <a:off x="7401920" y="3494252"/>
              <a:ext cx="378195" cy="264737"/>
            </a:xfrm>
            <a:custGeom>
              <a:avLst/>
              <a:gdLst>
                <a:gd name="connsiteX0" fmla="*/ 366458 w 378195"/>
                <a:gd name="connsiteY0" fmla="*/ 40101 h 264736"/>
                <a:gd name="connsiteX1" fmla="*/ 356247 w 378195"/>
                <a:gd name="connsiteY1" fmla="*/ 32663 h 264736"/>
                <a:gd name="connsiteX2" fmla="*/ 327252 w 378195"/>
                <a:gd name="connsiteY2" fmla="*/ 51699 h 264736"/>
                <a:gd name="connsiteX3" fmla="*/ 313511 w 378195"/>
                <a:gd name="connsiteY3" fmla="*/ 56363 h 264736"/>
                <a:gd name="connsiteX4" fmla="*/ 300653 w 378195"/>
                <a:gd name="connsiteY4" fmla="*/ 55859 h 264736"/>
                <a:gd name="connsiteX5" fmla="*/ 299644 w 378195"/>
                <a:gd name="connsiteY5" fmla="*/ 24469 h 264736"/>
                <a:gd name="connsiteX6" fmla="*/ 289181 w 378195"/>
                <a:gd name="connsiteY6" fmla="*/ 2407 h 264736"/>
                <a:gd name="connsiteX7" fmla="*/ 265102 w 378195"/>
                <a:gd name="connsiteY7" fmla="*/ 25477 h 264736"/>
                <a:gd name="connsiteX8" fmla="*/ 239889 w 378195"/>
                <a:gd name="connsiteY8" fmla="*/ 38084 h 264736"/>
                <a:gd name="connsiteX9" fmla="*/ 212659 w 378195"/>
                <a:gd name="connsiteY9" fmla="*/ 45395 h 264736"/>
                <a:gd name="connsiteX10" fmla="*/ 189589 w 378195"/>
                <a:gd name="connsiteY10" fmla="*/ 39092 h 264736"/>
                <a:gd name="connsiteX11" fmla="*/ 167528 w 378195"/>
                <a:gd name="connsiteY11" fmla="*/ 31780 h 264736"/>
                <a:gd name="connsiteX12" fmla="*/ 145467 w 378195"/>
                <a:gd name="connsiteY12" fmla="*/ 27620 h 264736"/>
                <a:gd name="connsiteX13" fmla="*/ 124540 w 378195"/>
                <a:gd name="connsiteY13" fmla="*/ 40227 h 264736"/>
                <a:gd name="connsiteX14" fmla="*/ 108782 w 378195"/>
                <a:gd name="connsiteY14" fmla="*/ 66448 h 264736"/>
                <a:gd name="connsiteX15" fmla="*/ 71088 w 378195"/>
                <a:gd name="connsiteY15" fmla="*/ 88384 h 264736"/>
                <a:gd name="connsiteX16" fmla="*/ 48018 w 378195"/>
                <a:gd name="connsiteY16" fmla="*/ 96704 h 264736"/>
                <a:gd name="connsiteX17" fmla="*/ 29108 w 378195"/>
                <a:gd name="connsiteY17" fmla="*/ 91409 h 264736"/>
                <a:gd name="connsiteX18" fmla="*/ 17636 w 378195"/>
                <a:gd name="connsiteY18" fmla="*/ 104016 h 264736"/>
                <a:gd name="connsiteX19" fmla="*/ 7173 w 378195"/>
                <a:gd name="connsiteY19" fmla="*/ 124943 h 264736"/>
                <a:gd name="connsiteX20" fmla="*/ 4022 w 378195"/>
                <a:gd name="connsiteY20" fmla="*/ 148012 h 264736"/>
                <a:gd name="connsiteX21" fmla="*/ 4022 w 378195"/>
                <a:gd name="connsiteY21" fmla="*/ 176251 h 264736"/>
                <a:gd name="connsiteX22" fmla="*/ 8182 w 378195"/>
                <a:gd name="connsiteY22" fmla="*/ 206633 h 264736"/>
                <a:gd name="connsiteX23" fmla="*/ 34403 w 378195"/>
                <a:gd name="connsiteY23" fmla="*/ 220248 h 264736"/>
                <a:gd name="connsiteX24" fmla="*/ 7173 w 378195"/>
                <a:gd name="connsiteY24" fmla="*/ 257941 h 264736"/>
                <a:gd name="connsiteX25" fmla="*/ 12594 w 378195"/>
                <a:gd name="connsiteY25" fmla="*/ 266766 h 264736"/>
                <a:gd name="connsiteX26" fmla="*/ 53439 w 378195"/>
                <a:gd name="connsiteY26" fmla="*/ 271304 h 264736"/>
                <a:gd name="connsiteX27" fmla="*/ 160090 w 378195"/>
                <a:gd name="connsiteY27" fmla="*/ 257941 h 264736"/>
                <a:gd name="connsiteX28" fmla="*/ 157695 w 378195"/>
                <a:gd name="connsiteY28" fmla="*/ 231215 h 264736"/>
                <a:gd name="connsiteX29" fmla="*/ 178874 w 378195"/>
                <a:gd name="connsiteY29" fmla="*/ 218609 h 264736"/>
                <a:gd name="connsiteX30" fmla="*/ 196901 w 378195"/>
                <a:gd name="connsiteY30" fmla="*/ 213944 h 264736"/>
                <a:gd name="connsiteX31" fmla="*/ 225140 w 378195"/>
                <a:gd name="connsiteY31" fmla="*/ 204490 h 264736"/>
                <a:gd name="connsiteX32" fmla="*/ 237746 w 378195"/>
                <a:gd name="connsiteY32" fmla="*/ 192765 h 264736"/>
                <a:gd name="connsiteX33" fmla="*/ 246319 w 378195"/>
                <a:gd name="connsiteY33" fmla="*/ 164527 h 264736"/>
                <a:gd name="connsiteX34" fmla="*/ 264346 w 378195"/>
                <a:gd name="connsiteY34" fmla="*/ 153559 h 264736"/>
                <a:gd name="connsiteX35" fmla="*/ 255773 w 378195"/>
                <a:gd name="connsiteY35" fmla="*/ 136288 h 264736"/>
                <a:gd name="connsiteX36" fmla="*/ 285525 w 378195"/>
                <a:gd name="connsiteY36" fmla="*/ 137045 h 264736"/>
                <a:gd name="connsiteX37" fmla="*/ 287920 w 378195"/>
                <a:gd name="connsiteY37" fmla="*/ 115866 h 264736"/>
                <a:gd name="connsiteX38" fmla="*/ 300526 w 378195"/>
                <a:gd name="connsiteY38" fmla="*/ 97082 h 264736"/>
                <a:gd name="connsiteX39" fmla="*/ 295736 w 378195"/>
                <a:gd name="connsiteY39" fmla="*/ 81324 h 264736"/>
                <a:gd name="connsiteX40" fmla="*/ 299644 w 378195"/>
                <a:gd name="connsiteY40" fmla="*/ 67961 h 264736"/>
                <a:gd name="connsiteX41" fmla="*/ 303552 w 378195"/>
                <a:gd name="connsiteY41" fmla="*/ 66322 h 264736"/>
                <a:gd name="connsiteX42" fmla="*/ 317293 w 378195"/>
                <a:gd name="connsiteY42" fmla="*/ 61532 h 264736"/>
                <a:gd name="connsiteX43" fmla="*/ 353096 w 378195"/>
                <a:gd name="connsiteY43" fmla="*/ 50816 h 264736"/>
                <a:gd name="connsiteX44" fmla="*/ 380073 w 378195"/>
                <a:gd name="connsiteY44" fmla="*/ 42622 h 264736"/>
                <a:gd name="connsiteX45" fmla="*/ 366458 w 378195"/>
                <a:gd name="connsiteY45" fmla="*/ 40101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8195" h="264736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FEA39CB2-F98D-4C39-9E19-63187445E948}"/>
                </a:ext>
              </a:extLst>
            </p:cNvPr>
            <p:cNvSpPr/>
            <p:nvPr/>
          </p:nvSpPr>
          <p:spPr>
            <a:xfrm>
              <a:off x="7412277" y="3534762"/>
              <a:ext cx="441228" cy="390802"/>
            </a:xfrm>
            <a:custGeom>
              <a:avLst/>
              <a:gdLst>
                <a:gd name="connsiteX0" fmla="*/ 420395 w 441227"/>
                <a:gd name="connsiteY0" fmla="*/ 43587 h 390801"/>
                <a:gd name="connsiteX1" fmla="*/ 406906 w 441227"/>
                <a:gd name="connsiteY1" fmla="*/ 23543 h 390801"/>
                <a:gd name="connsiteX2" fmla="*/ 382702 w 441227"/>
                <a:gd name="connsiteY2" fmla="*/ 3876 h 390801"/>
                <a:gd name="connsiteX3" fmla="*/ 374634 w 441227"/>
                <a:gd name="connsiteY3" fmla="*/ 5515 h 390801"/>
                <a:gd name="connsiteX4" fmla="*/ 369843 w 441227"/>
                <a:gd name="connsiteY4" fmla="*/ 2364 h 390801"/>
                <a:gd name="connsiteX5" fmla="*/ 342865 w 441227"/>
                <a:gd name="connsiteY5" fmla="*/ 10558 h 390801"/>
                <a:gd name="connsiteX6" fmla="*/ 307063 w 441227"/>
                <a:gd name="connsiteY6" fmla="*/ 21273 h 390801"/>
                <a:gd name="connsiteX7" fmla="*/ 293322 w 441227"/>
                <a:gd name="connsiteY7" fmla="*/ 26064 h 390801"/>
                <a:gd name="connsiteX8" fmla="*/ 289414 w 441227"/>
                <a:gd name="connsiteY8" fmla="*/ 27703 h 390801"/>
                <a:gd name="connsiteX9" fmla="*/ 285506 w 441227"/>
                <a:gd name="connsiteY9" fmla="*/ 41066 h 390801"/>
                <a:gd name="connsiteX10" fmla="*/ 290296 w 441227"/>
                <a:gd name="connsiteY10" fmla="*/ 56824 h 390801"/>
                <a:gd name="connsiteX11" fmla="*/ 277690 w 441227"/>
                <a:gd name="connsiteY11" fmla="*/ 75607 h 390801"/>
                <a:gd name="connsiteX12" fmla="*/ 275294 w 441227"/>
                <a:gd name="connsiteY12" fmla="*/ 96786 h 390801"/>
                <a:gd name="connsiteX13" fmla="*/ 245543 w 441227"/>
                <a:gd name="connsiteY13" fmla="*/ 96030 h 390801"/>
                <a:gd name="connsiteX14" fmla="*/ 254116 w 441227"/>
                <a:gd name="connsiteY14" fmla="*/ 113301 h 390801"/>
                <a:gd name="connsiteX15" fmla="*/ 236088 w 441227"/>
                <a:gd name="connsiteY15" fmla="*/ 124269 h 390801"/>
                <a:gd name="connsiteX16" fmla="*/ 227516 w 441227"/>
                <a:gd name="connsiteY16" fmla="*/ 152507 h 390801"/>
                <a:gd name="connsiteX17" fmla="*/ 214909 w 441227"/>
                <a:gd name="connsiteY17" fmla="*/ 164231 h 390801"/>
                <a:gd name="connsiteX18" fmla="*/ 186671 w 441227"/>
                <a:gd name="connsiteY18" fmla="*/ 173686 h 390801"/>
                <a:gd name="connsiteX19" fmla="*/ 168644 w 441227"/>
                <a:gd name="connsiteY19" fmla="*/ 178351 h 390801"/>
                <a:gd name="connsiteX20" fmla="*/ 147464 w 441227"/>
                <a:gd name="connsiteY20" fmla="*/ 190957 h 390801"/>
                <a:gd name="connsiteX21" fmla="*/ 149860 w 441227"/>
                <a:gd name="connsiteY21" fmla="*/ 217683 h 390801"/>
                <a:gd name="connsiteX22" fmla="*/ 43209 w 441227"/>
                <a:gd name="connsiteY22" fmla="*/ 231046 h 390801"/>
                <a:gd name="connsiteX23" fmla="*/ 2364 w 441227"/>
                <a:gd name="connsiteY23" fmla="*/ 226507 h 390801"/>
                <a:gd name="connsiteX24" fmla="*/ 14844 w 441227"/>
                <a:gd name="connsiteY24" fmla="*/ 240753 h 390801"/>
                <a:gd name="connsiteX25" fmla="*/ 42074 w 441227"/>
                <a:gd name="connsiteY25" fmla="*/ 263823 h 390801"/>
                <a:gd name="connsiteX26" fmla="*/ 54681 w 441227"/>
                <a:gd name="connsiteY26" fmla="*/ 293196 h 390801"/>
                <a:gd name="connsiteX27" fmla="*/ 60984 w 441227"/>
                <a:gd name="connsiteY27" fmla="*/ 313114 h 390801"/>
                <a:gd name="connsiteX28" fmla="*/ 36905 w 441227"/>
                <a:gd name="connsiteY28" fmla="*/ 320426 h 390801"/>
                <a:gd name="connsiteX29" fmla="*/ 20139 w 441227"/>
                <a:gd name="connsiteY29" fmla="*/ 347656 h 390801"/>
                <a:gd name="connsiteX30" fmla="*/ 20769 w 441227"/>
                <a:gd name="connsiteY30" fmla="*/ 354211 h 390801"/>
                <a:gd name="connsiteX31" fmla="*/ 70313 w 441227"/>
                <a:gd name="connsiteY31" fmla="*/ 350681 h 390801"/>
                <a:gd name="connsiteX32" fmla="*/ 90735 w 441227"/>
                <a:gd name="connsiteY32" fmla="*/ 347530 h 390801"/>
                <a:gd name="connsiteX33" fmla="*/ 133471 w 441227"/>
                <a:gd name="connsiteY33" fmla="*/ 347152 h 390801"/>
                <a:gd name="connsiteX34" fmla="*/ 154650 w 441227"/>
                <a:gd name="connsiteY34" fmla="*/ 353455 h 390801"/>
                <a:gd name="connsiteX35" fmla="*/ 166753 w 441227"/>
                <a:gd name="connsiteY35" fmla="*/ 367952 h 390801"/>
                <a:gd name="connsiteX36" fmla="*/ 172299 w 441227"/>
                <a:gd name="connsiteY36" fmla="*/ 385980 h 390801"/>
                <a:gd name="connsiteX37" fmla="*/ 195495 w 441227"/>
                <a:gd name="connsiteY37" fmla="*/ 396191 h 390801"/>
                <a:gd name="connsiteX38" fmla="*/ 199782 w 441227"/>
                <a:gd name="connsiteY38" fmla="*/ 398838 h 390801"/>
                <a:gd name="connsiteX39" fmla="*/ 201421 w 441227"/>
                <a:gd name="connsiteY39" fmla="*/ 396947 h 390801"/>
                <a:gd name="connsiteX40" fmla="*/ 225499 w 441227"/>
                <a:gd name="connsiteY40" fmla="*/ 380181 h 390801"/>
                <a:gd name="connsiteX41" fmla="*/ 250712 w 441227"/>
                <a:gd name="connsiteY41" fmla="*/ 379172 h 390801"/>
                <a:gd name="connsiteX42" fmla="*/ 270630 w 441227"/>
                <a:gd name="connsiteY42" fmla="*/ 374003 h 390801"/>
                <a:gd name="connsiteX43" fmla="*/ 261175 w 441227"/>
                <a:gd name="connsiteY43" fmla="*/ 349925 h 390801"/>
                <a:gd name="connsiteX44" fmla="*/ 249577 w 441227"/>
                <a:gd name="connsiteY44" fmla="*/ 322695 h 390801"/>
                <a:gd name="connsiteX45" fmla="*/ 232811 w 441227"/>
                <a:gd name="connsiteY45" fmla="*/ 303785 h 390801"/>
                <a:gd name="connsiteX46" fmla="*/ 252729 w 441227"/>
                <a:gd name="connsiteY46" fmla="*/ 278698 h 390801"/>
                <a:gd name="connsiteX47" fmla="*/ 272647 w 441227"/>
                <a:gd name="connsiteY47" fmla="*/ 280841 h 390801"/>
                <a:gd name="connsiteX48" fmla="*/ 290422 w 441227"/>
                <a:gd name="connsiteY48" fmla="*/ 279833 h 390801"/>
                <a:gd name="connsiteX49" fmla="*/ 305046 w 441227"/>
                <a:gd name="connsiteY49" fmla="*/ 259915 h 390801"/>
                <a:gd name="connsiteX50" fmla="*/ 327107 w 441227"/>
                <a:gd name="connsiteY50" fmla="*/ 246300 h 390801"/>
                <a:gd name="connsiteX51" fmla="*/ 337571 w 441227"/>
                <a:gd name="connsiteY51" fmla="*/ 217935 h 390801"/>
                <a:gd name="connsiteX52" fmla="*/ 353329 w 441227"/>
                <a:gd name="connsiteY52" fmla="*/ 205328 h 390801"/>
                <a:gd name="connsiteX53" fmla="*/ 365935 w 441227"/>
                <a:gd name="connsiteY53" fmla="*/ 190705 h 390801"/>
                <a:gd name="connsiteX54" fmla="*/ 371104 w 441227"/>
                <a:gd name="connsiteY54" fmla="*/ 170787 h 390801"/>
                <a:gd name="connsiteX55" fmla="*/ 384719 w 441227"/>
                <a:gd name="connsiteY55" fmla="*/ 150868 h 390801"/>
                <a:gd name="connsiteX56" fmla="*/ 372112 w 441227"/>
                <a:gd name="connsiteY56" fmla="*/ 139396 h 390801"/>
                <a:gd name="connsiteX57" fmla="*/ 356354 w 441227"/>
                <a:gd name="connsiteY57" fmla="*/ 114183 h 390801"/>
                <a:gd name="connsiteX58" fmla="*/ 352194 w 441227"/>
                <a:gd name="connsiteY58" fmla="*/ 89097 h 390801"/>
                <a:gd name="connsiteX59" fmla="*/ 365809 w 441227"/>
                <a:gd name="connsiteY59" fmla="*/ 74473 h 390801"/>
                <a:gd name="connsiteX60" fmla="*/ 405646 w 441227"/>
                <a:gd name="connsiteY60" fmla="*/ 81785 h 390801"/>
                <a:gd name="connsiteX61" fmla="*/ 431867 w 441227"/>
                <a:gd name="connsiteY61" fmla="*/ 71321 h 390801"/>
                <a:gd name="connsiteX62" fmla="*/ 441322 w 441227"/>
                <a:gd name="connsiteY62" fmla="*/ 54933 h 390801"/>
                <a:gd name="connsiteX63" fmla="*/ 420395 w 441227"/>
                <a:gd name="connsiteY63" fmla="*/ 43587 h 39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1227" h="390801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6F2DFBC-D094-4BF8-B3EB-FE606051D21C}"/>
                </a:ext>
              </a:extLst>
            </p:cNvPr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>
                <a:gd name="connsiteX0" fmla="*/ 87456 w 1210224"/>
                <a:gd name="connsiteY0" fmla="*/ 183426 h 428621"/>
                <a:gd name="connsiteX1" fmla="*/ 100063 w 1210224"/>
                <a:gd name="connsiteY1" fmla="*/ 198301 h 428621"/>
                <a:gd name="connsiteX2" fmla="*/ 87456 w 1210224"/>
                <a:gd name="connsiteY2" fmla="*/ 183426 h 428621"/>
                <a:gd name="connsiteX3" fmla="*/ 344125 w 1210224"/>
                <a:gd name="connsiteY3" fmla="*/ 231204 h 428621"/>
                <a:gd name="connsiteX4" fmla="*/ 330005 w 1210224"/>
                <a:gd name="connsiteY4" fmla="*/ 237508 h 428621"/>
                <a:gd name="connsiteX5" fmla="*/ 344125 w 1210224"/>
                <a:gd name="connsiteY5" fmla="*/ 231204 h 428621"/>
                <a:gd name="connsiteX6" fmla="*/ 49007 w 1210224"/>
                <a:gd name="connsiteY6" fmla="*/ 115855 h 428621"/>
                <a:gd name="connsiteX7" fmla="*/ 65521 w 1210224"/>
                <a:gd name="connsiteY7" fmla="*/ 137034 h 428621"/>
                <a:gd name="connsiteX8" fmla="*/ 49007 w 1210224"/>
                <a:gd name="connsiteY8" fmla="*/ 115855 h 428621"/>
                <a:gd name="connsiteX9" fmla="*/ 641386 w 1210224"/>
                <a:gd name="connsiteY9" fmla="*/ 250114 h 428621"/>
                <a:gd name="connsiteX10" fmla="*/ 649202 w 1210224"/>
                <a:gd name="connsiteY10" fmla="*/ 278353 h 428621"/>
                <a:gd name="connsiteX11" fmla="*/ 652354 w 1210224"/>
                <a:gd name="connsiteY11" fmla="*/ 308986 h 428621"/>
                <a:gd name="connsiteX12" fmla="*/ 665717 w 1210224"/>
                <a:gd name="connsiteY12" fmla="*/ 283143 h 428621"/>
                <a:gd name="connsiteX13" fmla="*/ 662565 w 1210224"/>
                <a:gd name="connsiteY13" fmla="*/ 234482 h 428621"/>
                <a:gd name="connsiteX14" fmla="*/ 679836 w 1210224"/>
                <a:gd name="connsiteY14" fmla="*/ 245450 h 428621"/>
                <a:gd name="connsiteX15" fmla="*/ 693199 w 1210224"/>
                <a:gd name="connsiteY15" fmla="*/ 272175 h 428621"/>
                <a:gd name="connsiteX16" fmla="*/ 717529 w 1210224"/>
                <a:gd name="connsiteY16" fmla="*/ 275327 h 428621"/>
                <a:gd name="connsiteX17" fmla="*/ 719168 w 1210224"/>
                <a:gd name="connsiteY17" fmla="*/ 254905 h 428621"/>
                <a:gd name="connsiteX18" fmla="*/ 713747 w 1210224"/>
                <a:gd name="connsiteY18" fmla="*/ 224271 h 428621"/>
                <a:gd name="connsiteX19" fmla="*/ 705049 w 1210224"/>
                <a:gd name="connsiteY19" fmla="*/ 202335 h 428621"/>
                <a:gd name="connsiteX20" fmla="*/ 745011 w 1210224"/>
                <a:gd name="connsiteY20" fmla="*/ 173340 h 428621"/>
                <a:gd name="connsiteX21" fmla="*/ 690930 w 1210224"/>
                <a:gd name="connsiteY21" fmla="*/ 188972 h 428621"/>
                <a:gd name="connsiteX22" fmla="*/ 658027 w 1210224"/>
                <a:gd name="connsiteY22" fmla="*/ 163129 h 428621"/>
                <a:gd name="connsiteX23" fmla="*/ 745894 w 1210224"/>
                <a:gd name="connsiteY23" fmla="*/ 143463 h 428621"/>
                <a:gd name="connsiteX24" fmla="*/ 792160 w 1210224"/>
                <a:gd name="connsiteY24" fmla="*/ 115981 h 428621"/>
                <a:gd name="connsiteX25" fmla="*/ 763921 w 1210224"/>
                <a:gd name="connsiteY25" fmla="*/ 126948 h 428621"/>
                <a:gd name="connsiteX26" fmla="*/ 697233 w 1210224"/>
                <a:gd name="connsiteY26" fmla="*/ 119889 h 428621"/>
                <a:gd name="connsiteX27" fmla="*/ 665087 w 1210224"/>
                <a:gd name="connsiteY27" fmla="*/ 133252 h 428621"/>
                <a:gd name="connsiteX28" fmla="*/ 646302 w 1210224"/>
                <a:gd name="connsiteY28" fmla="*/ 172458 h 428621"/>
                <a:gd name="connsiteX29" fmla="*/ 625123 w 1210224"/>
                <a:gd name="connsiteY29" fmla="*/ 223514 h 428621"/>
                <a:gd name="connsiteX30" fmla="*/ 641386 w 1210224"/>
                <a:gd name="connsiteY30" fmla="*/ 250114 h 428621"/>
                <a:gd name="connsiteX31" fmla="*/ 282857 w 1210224"/>
                <a:gd name="connsiteY31" fmla="*/ 270411 h 428621"/>
                <a:gd name="connsiteX32" fmla="*/ 286765 w 1210224"/>
                <a:gd name="connsiteY32" fmla="*/ 242928 h 428621"/>
                <a:gd name="connsiteX33" fmla="*/ 297733 w 1210224"/>
                <a:gd name="connsiteY33" fmla="*/ 236625 h 428621"/>
                <a:gd name="connsiteX34" fmla="*/ 298489 w 1210224"/>
                <a:gd name="connsiteY34" fmla="*/ 220110 h 428621"/>
                <a:gd name="connsiteX35" fmla="*/ 276554 w 1210224"/>
                <a:gd name="connsiteY35" fmla="*/ 198932 h 428621"/>
                <a:gd name="connsiteX36" fmla="*/ 273402 w 1210224"/>
                <a:gd name="connsiteY36" fmla="*/ 210656 h 428621"/>
                <a:gd name="connsiteX37" fmla="*/ 283614 w 1210224"/>
                <a:gd name="connsiteY37" fmla="*/ 223262 h 428621"/>
                <a:gd name="connsiteX38" fmla="*/ 267099 w 1210224"/>
                <a:gd name="connsiteY38" fmla="*/ 218598 h 428621"/>
                <a:gd name="connsiteX39" fmla="*/ 250585 w 1210224"/>
                <a:gd name="connsiteY39" fmla="*/ 204479 h 428621"/>
                <a:gd name="connsiteX40" fmla="*/ 227010 w 1210224"/>
                <a:gd name="connsiteY40" fmla="*/ 180904 h 428621"/>
                <a:gd name="connsiteX41" fmla="*/ 221590 w 1210224"/>
                <a:gd name="connsiteY41" fmla="*/ 162121 h 428621"/>
                <a:gd name="connsiteX42" fmla="*/ 208226 w 1210224"/>
                <a:gd name="connsiteY42" fmla="*/ 137790 h 428621"/>
                <a:gd name="connsiteX43" fmla="*/ 194107 w 1210224"/>
                <a:gd name="connsiteY43" fmla="*/ 126066 h 428621"/>
                <a:gd name="connsiteX44" fmla="*/ 180744 w 1210224"/>
                <a:gd name="connsiteY44" fmla="*/ 112703 h 428621"/>
                <a:gd name="connsiteX45" fmla="*/ 164230 w 1210224"/>
                <a:gd name="connsiteY45" fmla="*/ 104887 h 428621"/>
                <a:gd name="connsiteX46" fmla="*/ 143807 w 1210224"/>
                <a:gd name="connsiteY46" fmla="*/ 96315 h 428621"/>
                <a:gd name="connsiteX47" fmla="*/ 120989 w 1210224"/>
                <a:gd name="connsiteY47" fmla="*/ 73497 h 428621"/>
                <a:gd name="connsiteX48" fmla="*/ 76236 w 1210224"/>
                <a:gd name="connsiteY48" fmla="*/ 33534 h 428621"/>
                <a:gd name="connsiteX49" fmla="*/ 37787 w 1210224"/>
                <a:gd name="connsiteY49" fmla="*/ 15507 h 428621"/>
                <a:gd name="connsiteX50" fmla="*/ 3245 w 1210224"/>
                <a:gd name="connsiteY50" fmla="*/ 5296 h 428621"/>
                <a:gd name="connsiteX51" fmla="*/ 39299 w 1210224"/>
                <a:gd name="connsiteY51" fmla="*/ 56352 h 428621"/>
                <a:gd name="connsiteX52" fmla="*/ 75354 w 1210224"/>
                <a:gd name="connsiteY52" fmla="*/ 94045 h 428621"/>
                <a:gd name="connsiteX53" fmla="*/ 104349 w 1210224"/>
                <a:gd name="connsiteY53" fmla="*/ 147371 h 428621"/>
                <a:gd name="connsiteX54" fmla="*/ 145194 w 1210224"/>
                <a:gd name="connsiteY54" fmla="*/ 208513 h 428621"/>
                <a:gd name="connsiteX55" fmla="*/ 183644 w 1210224"/>
                <a:gd name="connsiteY55" fmla="*/ 254022 h 428621"/>
                <a:gd name="connsiteX56" fmla="*/ 231549 w 1210224"/>
                <a:gd name="connsiteY56" fmla="*/ 295624 h 428621"/>
                <a:gd name="connsiteX57" fmla="*/ 244912 w 1210224"/>
                <a:gd name="connsiteY57" fmla="*/ 308986 h 428621"/>
                <a:gd name="connsiteX58" fmla="*/ 273150 w 1210224"/>
                <a:gd name="connsiteY58" fmla="*/ 309743 h 428621"/>
                <a:gd name="connsiteX59" fmla="*/ 282857 w 1210224"/>
                <a:gd name="connsiteY59" fmla="*/ 270411 h 428621"/>
                <a:gd name="connsiteX60" fmla="*/ 882296 w 1210224"/>
                <a:gd name="connsiteY60" fmla="*/ 144850 h 428621"/>
                <a:gd name="connsiteX61" fmla="*/ 891751 w 1210224"/>
                <a:gd name="connsiteY61" fmla="*/ 125184 h 428621"/>
                <a:gd name="connsiteX62" fmla="*/ 876119 w 1210224"/>
                <a:gd name="connsiteY62" fmla="*/ 118124 h 428621"/>
                <a:gd name="connsiteX63" fmla="*/ 858092 w 1210224"/>
                <a:gd name="connsiteY63" fmla="*/ 107913 h 428621"/>
                <a:gd name="connsiteX64" fmla="*/ 872211 w 1210224"/>
                <a:gd name="connsiteY64" fmla="*/ 166029 h 428621"/>
                <a:gd name="connsiteX65" fmla="*/ 882296 w 1210224"/>
                <a:gd name="connsiteY65" fmla="*/ 144850 h 428621"/>
                <a:gd name="connsiteX66" fmla="*/ 818003 w 1210224"/>
                <a:gd name="connsiteY66" fmla="*/ 242928 h 428621"/>
                <a:gd name="connsiteX67" fmla="*/ 850150 w 1210224"/>
                <a:gd name="connsiteY67" fmla="*/ 251627 h 428621"/>
                <a:gd name="connsiteX68" fmla="*/ 818003 w 1210224"/>
                <a:gd name="connsiteY68" fmla="*/ 242928 h 428621"/>
                <a:gd name="connsiteX69" fmla="*/ 755979 w 1210224"/>
                <a:gd name="connsiteY69" fmla="*/ 375549 h 428621"/>
                <a:gd name="connsiteX70" fmla="*/ 699502 w 1210224"/>
                <a:gd name="connsiteY70" fmla="*/ 380213 h 428621"/>
                <a:gd name="connsiteX71" fmla="*/ 650085 w 1210224"/>
                <a:gd name="connsiteY71" fmla="*/ 387273 h 428621"/>
                <a:gd name="connsiteX72" fmla="*/ 693199 w 1210224"/>
                <a:gd name="connsiteY72" fmla="*/ 395089 h 428621"/>
                <a:gd name="connsiteX73" fmla="*/ 747280 w 1210224"/>
                <a:gd name="connsiteY73" fmla="*/ 383365 h 428621"/>
                <a:gd name="connsiteX74" fmla="*/ 755979 w 1210224"/>
                <a:gd name="connsiteY74" fmla="*/ 375549 h 428621"/>
                <a:gd name="connsiteX75" fmla="*/ 923898 w 1210224"/>
                <a:gd name="connsiteY75" fmla="*/ 231961 h 428621"/>
                <a:gd name="connsiteX76" fmla="*/ 872085 w 1210224"/>
                <a:gd name="connsiteY76" fmla="*/ 241416 h 428621"/>
                <a:gd name="connsiteX77" fmla="*/ 908139 w 1210224"/>
                <a:gd name="connsiteY77" fmla="*/ 246962 h 428621"/>
                <a:gd name="connsiteX78" fmla="*/ 941925 w 1210224"/>
                <a:gd name="connsiteY78" fmla="*/ 258687 h 428621"/>
                <a:gd name="connsiteX79" fmla="*/ 923898 w 1210224"/>
                <a:gd name="connsiteY79" fmla="*/ 231961 h 428621"/>
                <a:gd name="connsiteX80" fmla="*/ 510404 w 1210224"/>
                <a:gd name="connsiteY80" fmla="*/ 366976 h 428621"/>
                <a:gd name="connsiteX81" fmla="*/ 464139 w 1210224"/>
                <a:gd name="connsiteY81" fmla="*/ 359917 h 428621"/>
                <a:gd name="connsiteX82" fmla="*/ 490865 w 1210224"/>
                <a:gd name="connsiteY82" fmla="*/ 341890 h 428621"/>
                <a:gd name="connsiteX83" fmla="*/ 459474 w 1210224"/>
                <a:gd name="connsiteY83" fmla="*/ 341133 h 428621"/>
                <a:gd name="connsiteX84" fmla="*/ 404510 w 1210224"/>
                <a:gd name="connsiteY84" fmla="*/ 334830 h 428621"/>
                <a:gd name="connsiteX85" fmla="*/ 348033 w 1210224"/>
                <a:gd name="connsiteY85" fmla="*/ 322223 h 428621"/>
                <a:gd name="connsiteX86" fmla="*/ 286009 w 1210224"/>
                <a:gd name="connsiteY86" fmla="*/ 319072 h 428621"/>
                <a:gd name="connsiteX87" fmla="*/ 273529 w 1210224"/>
                <a:gd name="connsiteY87" fmla="*/ 334830 h 428621"/>
                <a:gd name="connsiteX88" fmla="*/ 293068 w 1210224"/>
                <a:gd name="connsiteY88" fmla="*/ 338738 h 428621"/>
                <a:gd name="connsiteX89" fmla="*/ 307188 w 1210224"/>
                <a:gd name="connsiteY89" fmla="*/ 353614 h 428621"/>
                <a:gd name="connsiteX90" fmla="*/ 354336 w 1210224"/>
                <a:gd name="connsiteY90" fmla="*/ 357521 h 428621"/>
                <a:gd name="connsiteX91" fmla="*/ 404510 w 1210224"/>
                <a:gd name="connsiteY91" fmla="*/ 370128 h 428621"/>
                <a:gd name="connsiteX92" fmla="*/ 470442 w 1210224"/>
                <a:gd name="connsiteY92" fmla="*/ 381096 h 428621"/>
                <a:gd name="connsiteX93" fmla="*/ 505740 w 1210224"/>
                <a:gd name="connsiteY93" fmla="*/ 382608 h 428621"/>
                <a:gd name="connsiteX94" fmla="*/ 537130 w 1210224"/>
                <a:gd name="connsiteY94" fmla="*/ 383365 h 428621"/>
                <a:gd name="connsiteX95" fmla="*/ 510404 w 1210224"/>
                <a:gd name="connsiteY95" fmla="*/ 366976 h 428621"/>
                <a:gd name="connsiteX96" fmla="*/ 1127871 w 1210224"/>
                <a:gd name="connsiteY96" fmla="*/ 195906 h 428621"/>
                <a:gd name="connsiteX97" fmla="*/ 1104297 w 1210224"/>
                <a:gd name="connsiteY97" fmla="*/ 217085 h 428621"/>
                <a:gd name="connsiteX98" fmla="*/ 1061183 w 1210224"/>
                <a:gd name="connsiteY98" fmla="*/ 244567 h 428621"/>
                <a:gd name="connsiteX99" fmla="*/ 1032944 w 1210224"/>
                <a:gd name="connsiteY99" fmla="*/ 178635 h 428621"/>
                <a:gd name="connsiteX100" fmla="*/ 972559 w 1210224"/>
                <a:gd name="connsiteY100" fmla="*/ 170819 h 428621"/>
                <a:gd name="connsiteX101" fmla="*/ 949741 w 1210224"/>
                <a:gd name="connsiteY101" fmla="*/ 188090 h 428621"/>
                <a:gd name="connsiteX102" fmla="*/ 963860 w 1210224"/>
                <a:gd name="connsiteY102" fmla="*/ 195150 h 428621"/>
                <a:gd name="connsiteX103" fmla="*/ 978736 w 1210224"/>
                <a:gd name="connsiteY103" fmla="*/ 213177 h 428621"/>
                <a:gd name="connsiteX104" fmla="*/ 1021094 w 1210224"/>
                <a:gd name="connsiteY104" fmla="*/ 215572 h 428621"/>
                <a:gd name="connsiteX105" fmla="*/ 1018699 w 1210224"/>
                <a:gd name="connsiteY105" fmla="*/ 223388 h 428621"/>
                <a:gd name="connsiteX106" fmla="*/ 996007 w 1210224"/>
                <a:gd name="connsiteY106" fmla="*/ 227296 h 428621"/>
                <a:gd name="connsiteX107" fmla="*/ 980249 w 1210224"/>
                <a:gd name="connsiteY107" fmla="*/ 231204 h 428621"/>
                <a:gd name="connsiteX108" fmla="*/ 996764 w 1210224"/>
                <a:gd name="connsiteY108" fmla="*/ 254778 h 428621"/>
                <a:gd name="connsiteX109" fmla="*/ 1014791 w 1210224"/>
                <a:gd name="connsiteY109" fmla="*/ 254778 h 428621"/>
                <a:gd name="connsiteX110" fmla="*/ 1042273 w 1210224"/>
                <a:gd name="connsiteY110" fmla="*/ 262595 h 428621"/>
                <a:gd name="connsiteX111" fmla="*/ 1065847 w 1210224"/>
                <a:gd name="connsiteY111" fmla="*/ 275201 h 428621"/>
                <a:gd name="connsiteX112" fmla="*/ 1140351 w 1210224"/>
                <a:gd name="connsiteY112" fmla="*/ 301044 h 428621"/>
                <a:gd name="connsiteX113" fmla="*/ 1155227 w 1210224"/>
                <a:gd name="connsiteY113" fmla="*/ 331678 h 428621"/>
                <a:gd name="connsiteX114" fmla="*/ 1154471 w 1210224"/>
                <a:gd name="connsiteY114" fmla="*/ 355252 h 428621"/>
                <a:gd name="connsiteX115" fmla="*/ 1129384 w 1210224"/>
                <a:gd name="connsiteY115" fmla="*/ 376431 h 428621"/>
                <a:gd name="connsiteX116" fmla="*/ 1190526 w 1210224"/>
                <a:gd name="connsiteY116" fmla="*/ 373280 h 428621"/>
                <a:gd name="connsiteX117" fmla="*/ 1218764 w 1210224"/>
                <a:gd name="connsiteY117" fmla="*/ 395341 h 428621"/>
                <a:gd name="connsiteX118" fmla="*/ 1218764 w 1210224"/>
                <a:gd name="connsiteY118" fmla="*/ 227927 h 428621"/>
                <a:gd name="connsiteX119" fmla="*/ 1127871 w 1210224"/>
                <a:gd name="connsiteY119" fmla="*/ 195906 h 428621"/>
                <a:gd name="connsiteX120" fmla="*/ 788252 w 1210224"/>
                <a:gd name="connsiteY120" fmla="*/ 394837 h 428621"/>
                <a:gd name="connsiteX121" fmla="*/ 779679 w 1210224"/>
                <a:gd name="connsiteY121" fmla="*/ 398493 h 428621"/>
                <a:gd name="connsiteX122" fmla="*/ 775771 w 1210224"/>
                <a:gd name="connsiteY122" fmla="*/ 406057 h 428621"/>
                <a:gd name="connsiteX123" fmla="*/ 767073 w 1210224"/>
                <a:gd name="connsiteY123" fmla="*/ 401266 h 428621"/>
                <a:gd name="connsiteX124" fmla="*/ 754466 w 1210224"/>
                <a:gd name="connsiteY124" fmla="*/ 431270 h 428621"/>
                <a:gd name="connsiteX125" fmla="*/ 787748 w 1210224"/>
                <a:gd name="connsiteY125" fmla="*/ 412234 h 428621"/>
                <a:gd name="connsiteX126" fmla="*/ 791277 w 1210224"/>
                <a:gd name="connsiteY126" fmla="*/ 407696 h 428621"/>
                <a:gd name="connsiteX127" fmla="*/ 793925 w 1210224"/>
                <a:gd name="connsiteY127" fmla="*/ 405300 h 428621"/>
                <a:gd name="connsiteX128" fmla="*/ 796572 w 1210224"/>
                <a:gd name="connsiteY128" fmla="*/ 403535 h 428621"/>
                <a:gd name="connsiteX129" fmla="*/ 788252 w 1210224"/>
                <a:gd name="connsiteY129" fmla="*/ 394837 h 428621"/>
                <a:gd name="connsiteX130" fmla="*/ 570033 w 1210224"/>
                <a:gd name="connsiteY130" fmla="*/ 192754 h 428621"/>
                <a:gd name="connsiteX131" fmla="*/ 585665 w 1210224"/>
                <a:gd name="connsiteY131" fmla="*/ 151909 h 428621"/>
                <a:gd name="connsiteX132" fmla="*/ 625628 w 1210224"/>
                <a:gd name="connsiteY132" fmla="*/ 129092 h 428621"/>
                <a:gd name="connsiteX133" fmla="*/ 607601 w 1210224"/>
                <a:gd name="connsiteY133" fmla="*/ 107913 h 428621"/>
                <a:gd name="connsiteX134" fmla="*/ 598902 w 1210224"/>
                <a:gd name="connsiteY134" fmla="*/ 86734 h 428621"/>
                <a:gd name="connsiteX135" fmla="*/ 590330 w 1210224"/>
                <a:gd name="connsiteY135" fmla="*/ 63160 h 428621"/>
                <a:gd name="connsiteX136" fmla="*/ 591843 w 1210224"/>
                <a:gd name="connsiteY136" fmla="*/ 43493 h 428621"/>
                <a:gd name="connsiteX137" fmla="*/ 595751 w 1210224"/>
                <a:gd name="connsiteY137" fmla="*/ 41476 h 428621"/>
                <a:gd name="connsiteX138" fmla="*/ 583144 w 1210224"/>
                <a:gd name="connsiteY138" fmla="*/ 37190 h 428621"/>
                <a:gd name="connsiteX139" fmla="*/ 542299 w 1210224"/>
                <a:gd name="connsiteY139" fmla="*/ 54461 h 428621"/>
                <a:gd name="connsiteX140" fmla="*/ 526667 w 1210224"/>
                <a:gd name="connsiteY140" fmla="*/ 78035 h 428621"/>
                <a:gd name="connsiteX141" fmla="*/ 518851 w 1210224"/>
                <a:gd name="connsiteY141" fmla="*/ 103122 h 428621"/>
                <a:gd name="connsiteX142" fmla="*/ 495276 w 1210224"/>
                <a:gd name="connsiteY142" fmla="*/ 118880 h 428621"/>
                <a:gd name="connsiteX143" fmla="*/ 470190 w 1210224"/>
                <a:gd name="connsiteY143" fmla="*/ 114090 h 428621"/>
                <a:gd name="connsiteX144" fmla="*/ 443464 w 1210224"/>
                <a:gd name="connsiteY144" fmla="*/ 125058 h 428621"/>
                <a:gd name="connsiteX145" fmla="*/ 408922 w 1210224"/>
                <a:gd name="connsiteY145" fmla="*/ 128209 h 428621"/>
                <a:gd name="connsiteX146" fmla="*/ 386987 w 1210224"/>
                <a:gd name="connsiteY146" fmla="*/ 117242 h 428621"/>
                <a:gd name="connsiteX147" fmla="*/ 379045 w 1210224"/>
                <a:gd name="connsiteY147" fmla="*/ 100223 h 428621"/>
                <a:gd name="connsiteX148" fmla="*/ 376019 w 1210224"/>
                <a:gd name="connsiteY148" fmla="*/ 99971 h 428621"/>
                <a:gd name="connsiteX149" fmla="*/ 358748 w 1210224"/>
                <a:gd name="connsiteY149" fmla="*/ 136908 h 428621"/>
                <a:gd name="connsiteX150" fmla="*/ 372868 w 1210224"/>
                <a:gd name="connsiteY150" fmla="*/ 173719 h 428621"/>
                <a:gd name="connsiteX151" fmla="*/ 395686 w 1210224"/>
                <a:gd name="connsiteY151" fmla="*/ 200444 h 428621"/>
                <a:gd name="connsiteX152" fmla="*/ 420772 w 1210224"/>
                <a:gd name="connsiteY152" fmla="*/ 235743 h 428621"/>
                <a:gd name="connsiteX153" fmla="*/ 441951 w 1210224"/>
                <a:gd name="connsiteY153" fmla="*/ 245954 h 428621"/>
                <a:gd name="connsiteX154" fmla="*/ 477249 w 1210224"/>
                <a:gd name="connsiteY154" fmla="*/ 242046 h 428621"/>
                <a:gd name="connsiteX155" fmla="*/ 511035 w 1210224"/>
                <a:gd name="connsiteY155" fmla="*/ 257804 h 428621"/>
                <a:gd name="connsiteX156" fmla="*/ 549484 w 1210224"/>
                <a:gd name="connsiteY156" fmla="*/ 251501 h 428621"/>
                <a:gd name="connsiteX157" fmla="*/ 570033 w 1210224"/>
                <a:gd name="connsiteY157" fmla="*/ 192754 h 428621"/>
                <a:gd name="connsiteX158" fmla="*/ 628906 w 1210224"/>
                <a:gd name="connsiteY158" fmla="*/ 412486 h 428621"/>
                <a:gd name="connsiteX159" fmla="*/ 652480 w 1210224"/>
                <a:gd name="connsiteY159" fmla="*/ 424210 h 428621"/>
                <a:gd name="connsiteX160" fmla="*/ 677567 w 1210224"/>
                <a:gd name="connsiteY160" fmla="*/ 425849 h 428621"/>
                <a:gd name="connsiteX161" fmla="*/ 628906 w 1210224"/>
                <a:gd name="connsiteY161" fmla="*/ 412486 h 428621"/>
                <a:gd name="connsiteX162" fmla="*/ 589699 w 1210224"/>
                <a:gd name="connsiteY162" fmla="*/ 374036 h 428621"/>
                <a:gd name="connsiteX163" fmla="*/ 565369 w 1210224"/>
                <a:gd name="connsiteY163" fmla="*/ 377188 h 428621"/>
                <a:gd name="connsiteX164" fmla="*/ 552762 w 1210224"/>
                <a:gd name="connsiteY164" fmla="*/ 391307 h 428621"/>
                <a:gd name="connsiteX165" fmla="*/ 591212 w 1210224"/>
                <a:gd name="connsiteY165" fmla="*/ 397610 h 428621"/>
                <a:gd name="connsiteX166" fmla="*/ 628906 w 1210224"/>
                <a:gd name="connsiteY166" fmla="*/ 386642 h 428621"/>
                <a:gd name="connsiteX167" fmla="*/ 589699 w 1210224"/>
                <a:gd name="connsiteY167" fmla="*/ 374036 h 42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0224" h="428621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CC40CD1-9D02-431D-B2BE-BACC223A89ED}"/>
                </a:ext>
              </a:extLst>
            </p:cNvPr>
            <p:cNvSpPr/>
            <p:nvPr/>
          </p:nvSpPr>
          <p:spPr>
            <a:xfrm>
              <a:off x="9059946" y="4798863"/>
              <a:ext cx="88246" cy="25213"/>
            </a:xfrm>
            <a:custGeom>
              <a:avLst/>
              <a:gdLst>
                <a:gd name="connsiteX0" fmla="*/ 10936 w 88245"/>
                <a:gd name="connsiteY0" fmla="*/ 26018 h 25213"/>
                <a:gd name="connsiteX1" fmla="*/ 2364 w 88245"/>
                <a:gd name="connsiteY1" fmla="*/ 28161 h 25213"/>
                <a:gd name="connsiteX2" fmla="*/ 11062 w 88245"/>
                <a:gd name="connsiteY2" fmla="*/ 32951 h 25213"/>
                <a:gd name="connsiteX3" fmla="*/ 14970 w 88245"/>
                <a:gd name="connsiteY3" fmla="*/ 25387 h 25213"/>
                <a:gd name="connsiteX4" fmla="*/ 11441 w 88245"/>
                <a:gd name="connsiteY4" fmla="*/ 26018 h 25213"/>
                <a:gd name="connsiteX5" fmla="*/ 10936 w 88245"/>
                <a:gd name="connsiteY5" fmla="*/ 26018 h 25213"/>
                <a:gd name="connsiteX6" fmla="*/ 48504 w 88245"/>
                <a:gd name="connsiteY6" fmla="*/ 5595 h 25213"/>
                <a:gd name="connsiteX7" fmla="*/ 25812 w 88245"/>
                <a:gd name="connsiteY7" fmla="*/ 20093 h 25213"/>
                <a:gd name="connsiteX8" fmla="*/ 23543 w 88245"/>
                <a:gd name="connsiteY8" fmla="*/ 21731 h 25213"/>
                <a:gd name="connsiteX9" fmla="*/ 31863 w 88245"/>
                <a:gd name="connsiteY9" fmla="*/ 30556 h 25213"/>
                <a:gd name="connsiteX10" fmla="*/ 87710 w 88245"/>
                <a:gd name="connsiteY10" fmla="*/ 4839 h 25213"/>
                <a:gd name="connsiteX11" fmla="*/ 48504 w 88245"/>
                <a:gd name="connsiteY11" fmla="*/ 5595 h 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5" h="25213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AA27BF7-E893-4C46-A835-3BDF7DED7C9A}"/>
                </a:ext>
              </a:extLst>
            </p:cNvPr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>
                <a:gd name="connsiteX0" fmla="*/ 212300 w 302556"/>
                <a:gd name="connsiteY0" fmla="*/ 291053 h 327769"/>
                <a:gd name="connsiteX1" fmla="*/ 180154 w 302556"/>
                <a:gd name="connsiteY1" fmla="*/ 291053 h 327769"/>
                <a:gd name="connsiteX2" fmla="*/ 157840 w 302556"/>
                <a:gd name="connsiteY2" fmla="*/ 301642 h 327769"/>
                <a:gd name="connsiteX3" fmla="*/ 185323 w 302556"/>
                <a:gd name="connsiteY3" fmla="*/ 316518 h 327769"/>
                <a:gd name="connsiteX4" fmla="*/ 215578 w 302556"/>
                <a:gd name="connsiteY4" fmla="*/ 335302 h 327769"/>
                <a:gd name="connsiteX5" fmla="*/ 222638 w 302556"/>
                <a:gd name="connsiteY5" fmla="*/ 317274 h 327769"/>
                <a:gd name="connsiteX6" fmla="*/ 233605 w 302556"/>
                <a:gd name="connsiteY6" fmla="*/ 292565 h 327769"/>
                <a:gd name="connsiteX7" fmla="*/ 212300 w 302556"/>
                <a:gd name="connsiteY7" fmla="*/ 291053 h 327769"/>
                <a:gd name="connsiteX8" fmla="*/ 60518 w 302556"/>
                <a:gd name="connsiteY8" fmla="*/ 202051 h 327769"/>
                <a:gd name="connsiteX9" fmla="*/ 41356 w 302556"/>
                <a:gd name="connsiteY9" fmla="*/ 206715 h 327769"/>
                <a:gd name="connsiteX10" fmla="*/ 51189 w 302556"/>
                <a:gd name="connsiteY10" fmla="*/ 240879 h 327769"/>
                <a:gd name="connsiteX11" fmla="*/ 62157 w 302556"/>
                <a:gd name="connsiteY11" fmla="*/ 266344 h 327769"/>
                <a:gd name="connsiteX12" fmla="*/ 80563 w 302556"/>
                <a:gd name="connsiteY12" fmla="*/ 254998 h 327769"/>
                <a:gd name="connsiteX13" fmla="*/ 84849 w 302556"/>
                <a:gd name="connsiteY13" fmla="*/ 211884 h 327769"/>
                <a:gd name="connsiteX14" fmla="*/ 60518 w 302556"/>
                <a:gd name="connsiteY14" fmla="*/ 202051 h 327769"/>
                <a:gd name="connsiteX15" fmla="*/ 252768 w 302556"/>
                <a:gd name="connsiteY15" fmla="*/ 189444 h 327769"/>
                <a:gd name="connsiteX16" fmla="*/ 233101 w 302556"/>
                <a:gd name="connsiteY16" fmla="*/ 173686 h 327769"/>
                <a:gd name="connsiteX17" fmla="*/ 191878 w 302556"/>
                <a:gd name="connsiteY17" fmla="*/ 131328 h 327769"/>
                <a:gd name="connsiteX18" fmla="*/ 154563 w 302556"/>
                <a:gd name="connsiteY18" fmla="*/ 93257 h 327769"/>
                <a:gd name="connsiteX19" fmla="*/ 154941 w 302556"/>
                <a:gd name="connsiteY19" fmla="*/ 66531 h 327769"/>
                <a:gd name="connsiteX20" fmla="*/ 166665 w 302556"/>
                <a:gd name="connsiteY20" fmla="*/ 51403 h 327769"/>
                <a:gd name="connsiteX21" fmla="*/ 168052 w 302556"/>
                <a:gd name="connsiteY21" fmla="*/ 16231 h 327769"/>
                <a:gd name="connsiteX22" fmla="*/ 154563 w 302556"/>
                <a:gd name="connsiteY22" fmla="*/ 13583 h 327769"/>
                <a:gd name="connsiteX23" fmla="*/ 149268 w 302556"/>
                <a:gd name="connsiteY23" fmla="*/ 2364 h 327769"/>
                <a:gd name="connsiteX24" fmla="*/ 128089 w 302556"/>
                <a:gd name="connsiteY24" fmla="*/ 5263 h 327769"/>
                <a:gd name="connsiteX25" fmla="*/ 111575 w 302556"/>
                <a:gd name="connsiteY25" fmla="*/ 10558 h 327769"/>
                <a:gd name="connsiteX26" fmla="*/ 108297 w 302556"/>
                <a:gd name="connsiteY26" fmla="*/ 8793 h 327769"/>
                <a:gd name="connsiteX27" fmla="*/ 103128 w 302556"/>
                <a:gd name="connsiteY27" fmla="*/ 13583 h 327769"/>
                <a:gd name="connsiteX28" fmla="*/ 99220 w 302556"/>
                <a:gd name="connsiteY28" fmla="*/ 19887 h 327769"/>
                <a:gd name="connsiteX29" fmla="*/ 91404 w 302556"/>
                <a:gd name="connsiteY29" fmla="*/ 23038 h 327769"/>
                <a:gd name="connsiteX30" fmla="*/ 78798 w 302556"/>
                <a:gd name="connsiteY30" fmla="*/ 26190 h 327769"/>
                <a:gd name="connsiteX31" fmla="*/ 69343 w 302556"/>
                <a:gd name="connsiteY31" fmla="*/ 31737 h 327769"/>
                <a:gd name="connsiteX32" fmla="*/ 62283 w 302556"/>
                <a:gd name="connsiteY32" fmla="*/ 41192 h 327769"/>
                <a:gd name="connsiteX33" fmla="*/ 47408 w 302556"/>
                <a:gd name="connsiteY33" fmla="*/ 23164 h 327769"/>
                <a:gd name="connsiteX34" fmla="*/ 34045 w 302556"/>
                <a:gd name="connsiteY34" fmla="*/ 41948 h 327769"/>
                <a:gd name="connsiteX35" fmla="*/ 11353 w 302556"/>
                <a:gd name="connsiteY35" fmla="*/ 43587 h 327769"/>
                <a:gd name="connsiteX36" fmla="*/ 14379 w 302556"/>
                <a:gd name="connsiteY36" fmla="*/ 56067 h 327769"/>
                <a:gd name="connsiteX37" fmla="*/ 9084 w 302556"/>
                <a:gd name="connsiteY37" fmla="*/ 66657 h 327769"/>
                <a:gd name="connsiteX38" fmla="*/ 3789 w 302556"/>
                <a:gd name="connsiteY38" fmla="*/ 73086 h 327769"/>
                <a:gd name="connsiteX39" fmla="*/ 11479 w 302556"/>
                <a:gd name="connsiteY39" fmla="*/ 86575 h 327769"/>
                <a:gd name="connsiteX40" fmla="*/ 17404 w 302556"/>
                <a:gd name="connsiteY40" fmla="*/ 99560 h 327769"/>
                <a:gd name="connsiteX41" fmla="*/ 29758 w 302556"/>
                <a:gd name="connsiteY41" fmla="*/ 103720 h 327769"/>
                <a:gd name="connsiteX42" fmla="*/ 26733 w 302556"/>
                <a:gd name="connsiteY42" fmla="*/ 112671 h 327769"/>
                <a:gd name="connsiteX43" fmla="*/ 39592 w 302556"/>
                <a:gd name="connsiteY43" fmla="*/ 109015 h 327769"/>
                <a:gd name="connsiteX44" fmla="*/ 57997 w 302556"/>
                <a:gd name="connsiteY44" fmla="*/ 93383 h 327769"/>
                <a:gd name="connsiteX45" fmla="*/ 95312 w 302556"/>
                <a:gd name="connsiteY45" fmla="*/ 109015 h 327769"/>
                <a:gd name="connsiteX46" fmla="*/ 103506 w 302556"/>
                <a:gd name="connsiteY46" fmla="*/ 124773 h 327769"/>
                <a:gd name="connsiteX47" fmla="*/ 128593 w 302556"/>
                <a:gd name="connsiteY47" fmla="*/ 156919 h 327769"/>
                <a:gd name="connsiteX48" fmla="*/ 164648 w 302556"/>
                <a:gd name="connsiteY48" fmla="*/ 187931 h 327769"/>
                <a:gd name="connsiteX49" fmla="*/ 190113 w 302556"/>
                <a:gd name="connsiteY49" fmla="*/ 198899 h 327769"/>
                <a:gd name="connsiteX50" fmla="*/ 213309 w 302556"/>
                <a:gd name="connsiteY50" fmla="*/ 214153 h 327769"/>
                <a:gd name="connsiteX51" fmla="*/ 232093 w 302556"/>
                <a:gd name="connsiteY51" fmla="*/ 229911 h 327769"/>
                <a:gd name="connsiteX52" fmla="*/ 240665 w 302556"/>
                <a:gd name="connsiteY52" fmla="*/ 245543 h 327769"/>
                <a:gd name="connsiteX53" fmla="*/ 241800 w 302556"/>
                <a:gd name="connsiteY53" fmla="*/ 274160 h 327769"/>
                <a:gd name="connsiteX54" fmla="*/ 242934 w 302556"/>
                <a:gd name="connsiteY54" fmla="*/ 295339 h 327769"/>
                <a:gd name="connsiteX55" fmla="*/ 256297 w 302556"/>
                <a:gd name="connsiteY55" fmla="*/ 273404 h 327769"/>
                <a:gd name="connsiteX56" fmla="*/ 271551 w 302556"/>
                <a:gd name="connsiteY56" fmla="*/ 257645 h 327769"/>
                <a:gd name="connsiteX57" fmla="*/ 259449 w 302556"/>
                <a:gd name="connsiteY57" fmla="*/ 236845 h 327769"/>
                <a:gd name="connsiteX58" fmla="*/ 284914 w 302556"/>
                <a:gd name="connsiteY58" fmla="*/ 225499 h 327769"/>
                <a:gd name="connsiteX59" fmla="*/ 304958 w 302556"/>
                <a:gd name="connsiteY59" fmla="*/ 226634 h 327769"/>
                <a:gd name="connsiteX60" fmla="*/ 252768 w 302556"/>
                <a:gd name="connsiteY60" fmla="*/ 189444 h 32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2556" h="327769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0436145A-5437-41C5-BD61-019FB9EE575A}"/>
                </a:ext>
              </a:extLst>
            </p:cNvPr>
            <p:cNvSpPr/>
            <p:nvPr/>
          </p:nvSpPr>
          <p:spPr>
            <a:xfrm>
              <a:off x="6280717" y="3332302"/>
              <a:ext cx="25213" cy="37820"/>
            </a:xfrm>
            <a:custGeom>
              <a:avLst/>
              <a:gdLst>
                <a:gd name="connsiteX0" fmla="*/ 13709 w 25213"/>
                <a:gd name="connsiteY0" fmla="*/ 2364 h 37819"/>
                <a:gd name="connsiteX1" fmla="*/ 3498 w 25213"/>
                <a:gd name="connsiteY1" fmla="*/ 22030 h 37819"/>
                <a:gd name="connsiteX2" fmla="*/ 2364 w 25213"/>
                <a:gd name="connsiteY2" fmla="*/ 30224 h 37819"/>
                <a:gd name="connsiteX3" fmla="*/ 21147 w 25213"/>
                <a:gd name="connsiteY3" fmla="*/ 44091 h 37819"/>
                <a:gd name="connsiteX4" fmla="*/ 22534 w 25213"/>
                <a:gd name="connsiteY4" fmla="*/ 44848 h 37819"/>
                <a:gd name="connsiteX5" fmla="*/ 34511 w 25213"/>
                <a:gd name="connsiteY5" fmla="*/ 26064 h 37819"/>
                <a:gd name="connsiteX6" fmla="*/ 13709 w 25213"/>
                <a:gd name="connsiteY6" fmla="*/ 2364 h 3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" h="37819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D7DE0DB6-63D7-4ED2-B21A-3651621693ED}"/>
                </a:ext>
              </a:extLst>
            </p:cNvPr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>
                <a:gd name="connsiteX0" fmla="*/ 98551 w 100852"/>
                <a:gd name="connsiteY0" fmla="*/ 90735 h 126065"/>
                <a:gd name="connsiteX1" fmla="*/ 98551 w 100852"/>
                <a:gd name="connsiteY1" fmla="*/ 72456 h 126065"/>
                <a:gd name="connsiteX2" fmla="*/ 99182 w 100852"/>
                <a:gd name="connsiteY2" fmla="*/ 58337 h 126065"/>
                <a:gd name="connsiteX3" fmla="*/ 69809 w 100852"/>
                <a:gd name="connsiteY3" fmla="*/ 49512 h 126065"/>
                <a:gd name="connsiteX4" fmla="*/ 66279 w 100852"/>
                <a:gd name="connsiteY4" fmla="*/ 32998 h 126065"/>
                <a:gd name="connsiteX5" fmla="*/ 57454 w 100852"/>
                <a:gd name="connsiteY5" fmla="*/ 23543 h 126065"/>
                <a:gd name="connsiteX6" fmla="*/ 47999 w 100852"/>
                <a:gd name="connsiteY6" fmla="*/ 8289 h 126065"/>
                <a:gd name="connsiteX7" fmla="*/ 48756 w 100852"/>
                <a:gd name="connsiteY7" fmla="*/ 7154 h 126065"/>
                <a:gd name="connsiteX8" fmla="*/ 41318 w 100852"/>
                <a:gd name="connsiteY8" fmla="*/ 5894 h 126065"/>
                <a:gd name="connsiteX9" fmla="*/ 29972 w 100852"/>
                <a:gd name="connsiteY9" fmla="*/ 2364 h 126065"/>
                <a:gd name="connsiteX10" fmla="*/ 2364 w 100852"/>
                <a:gd name="connsiteY10" fmla="*/ 11062 h 126065"/>
                <a:gd name="connsiteX11" fmla="*/ 9298 w 100852"/>
                <a:gd name="connsiteY11" fmla="*/ 27073 h 126065"/>
                <a:gd name="connsiteX12" fmla="*/ 17744 w 100852"/>
                <a:gd name="connsiteY12" fmla="*/ 46108 h 126065"/>
                <a:gd name="connsiteX13" fmla="*/ 15601 w 100852"/>
                <a:gd name="connsiteY13" fmla="*/ 87206 h 126065"/>
                <a:gd name="connsiteX14" fmla="*/ 5768 w 100852"/>
                <a:gd name="connsiteY14" fmla="*/ 97039 h 126065"/>
                <a:gd name="connsiteX15" fmla="*/ 26568 w 100852"/>
                <a:gd name="connsiteY15" fmla="*/ 120865 h 126065"/>
                <a:gd name="connsiteX16" fmla="*/ 27325 w 100852"/>
                <a:gd name="connsiteY16" fmla="*/ 120613 h 126065"/>
                <a:gd name="connsiteX17" fmla="*/ 51908 w 100852"/>
                <a:gd name="connsiteY17" fmla="*/ 134606 h 126065"/>
                <a:gd name="connsiteX18" fmla="*/ 97669 w 100852"/>
                <a:gd name="connsiteY18" fmla="*/ 126286 h 126065"/>
                <a:gd name="connsiteX19" fmla="*/ 98173 w 100852"/>
                <a:gd name="connsiteY19" fmla="*/ 118218 h 126065"/>
                <a:gd name="connsiteX20" fmla="*/ 106998 w 100852"/>
                <a:gd name="connsiteY20" fmla="*/ 107628 h 126065"/>
                <a:gd name="connsiteX21" fmla="*/ 98551 w 100852"/>
                <a:gd name="connsiteY21" fmla="*/ 90735 h 12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0852" h="126065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grpFill/>
            <a:ln w="2381" cap="flat">
              <a:solidFill>
                <a:srgbClr val="D9300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3C1944A9-F5A9-4921-A114-0D04E5ED624D}"/>
              </a:ext>
            </a:extLst>
          </p:cNvPr>
          <p:cNvSpPr/>
          <p:nvPr/>
        </p:nvSpPr>
        <p:spPr>
          <a:xfrm>
            <a:off x="2774744" y="2730239"/>
            <a:ext cx="258608" cy="353431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rgbClr val="D9300D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D3560BAB-0950-4112-A964-C76AFEEFDE37}"/>
              </a:ext>
            </a:extLst>
          </p:cNvPr>
          <p:cNvSpPr/>
          <p:nvPr/>
        </p:nvSpPr>
        <p:spPr>
          <a:xfrm>
            <a:off x="9372810" y="4687404"/>
            <a:ext cx="258608" cy="353431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rgbClr val="D9300D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942E5BF6-5480-48FD-A012-8DC20D6680F5}"/>
              </a:ext>
            </a:extLst>
          </p:cNvPr>
          <p:cNvSpPr/>
          <p:nvPr/>
        </p:nvSpPr>
        <p:spPr>
          <a:xfrm>
            <a:off x="5521293" y="2387244"/>
            <a:ext cx="258608" cy="353431"/>
          </a:xfrm>
          <a:custGeom>
            <a:avLst/>
            <a:gdLst>
              <a:gd name="connsiteX0" fmla="*/ 144875 w 285750"/>
              <a:gd name="connsiteY0" fmla="*/ 7144 h 390525"/>
              <a:gd name="connsiteX1" fmla="*/ 7144 w 285750"/>
              <a:gd name="connsiteY1" fmla="*/ 144875 h 390525"/>
              <a:gd name="connsiteX2" fmla="*/ 135636 w 285750"/>
              <a:gd name="connsiteY2" fmla="*/ 383381 h 390525"/>
              <a:gd name="connsiteX3" fmla="*/ 154115 w 285750"/>
              <a:gd name="connsiteY3" fmla="*/ 383381 h 390525"/>
              <a:gd name="connsiteX4" fmla="*/ 282607 w 285750"/>
              <a:gd name="connsiteY4" fmla="*/ 144875 h 390525"/>
              <a:gd name="connsiteX5" fmla="*/ 144875 w 285750"/>
              <a:gd name="connsiteY5" fmla="*/ 7144 h 390525"/>
              <a:gd name="connsiteX6" fmla="*/ 144875 w 285750"/>
              <a:gd name="connsiteY6" fmla="*/ 214217 h 390525"/>
              <a:gd name="connsiteX7" fmla="*/ 75533 w 285750"/>
              <a:gd name="connsiteY7" fmla="*/ 144875 h 390525"/>
              <a:gd name="connsiteX8" fmla="*/ 144875 w 285750"/>
              <a:gd name="connsiteY8" fmla="*/ 75533 h 390525"/>
              <a:gd name="connsiteX9" fmla="*/ 214217 w 285750"/>
              <a:gd name="connsiteY9" fmla="*/ 144875 h 390525"/>
              <a:gd name="connsiteX10" fmla="*/ 144875 w 285750"/>
              <a:gd name="connsiteY10" fmla="*/ 21421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390525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rgbClr val="D9300D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F095041-745A-42B4-8C07-7D481AD7105A}"/>
              </a:ext>
            </a:extLst>
          </p:cNvPr>
          <p:cNvSpPr txBox="1"/>
          <p:nvPr/>
        </p:nvSpPr>
        <p:spPr>
          <a:xfrm>
            <a:off x="2224471" y="647699"/>
            <a:ext cx="7723757" cy="47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rgbClr val="40493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solidFill>
                  <a:schemeClr val="bg1"/>
                </a:solidFill>
              </a:rPr>
              <a:t>World map slide</a:t>
            </a:r>
            <a:endParaRPr lang="ko-KR" alt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0B9D8F-D04F-44F4-A8A7-C2F2D42A3087}"/>
              </a:ext>
            </a:extLst>
          </p:cNvPr>
          <p:cNvSpPr txBox="1"/>
          <p:nvPr/>
        </p:nvSpPr>
        <p:spPr>
          <a:xfrm>
            <a:off x="1716780" y="2833256"/>
            <a:ext cx="48025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bg1"/>
                </a:solidFill>
              </a:rPr>
              <a:t>amet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consectetur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adipiscing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elit</a:t>
            </a:r>
            <a:r>
              <a:rPr lang="en-US" altLang="ko-KR" sz="1400" dirty="0">
                <a:solidFill>
                  <a:schemeClr val="bg1"/>
                </a:solidFill>
              </a:rPr>
              <a:t>, sed do </a:t>
            </a:r>
            <a:r>
              <a:rPr lang="en-US" altLang="ko-KR" sz="1400" dirty="0" err="1">
                <a:solidFill>
                  <a:schemeClr val="bg1"/>
                </a:solidFill>
              </a:rPr>
              <a:t>eiusmod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tempor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incididunt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labore</a:t>
            </a:r>
            <a:r>
              <a:rPr lang="en-US" altLang="ko-KR" sz="1400" dirty="0">
                <a:solidFill>
                  <a:schemeClr val="bg1"/>
                </a:solidFill>
              </a:rPr>
              <a:t> et dolore magna </a:t>
            </a:r>
            <a:r>
              <a:rPr lang="en-US" altLang="ko-KR" sz="1400" dirty="0" err="1">
                <a:solidFill>
                  <a:schemeClr val="bg1"/>
                </a:solidFill>
              </a:rPr>
              <a:t>aliqua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Ut </a:t>
            </a:r>
            <a:r>
              <a:rPr lang="en-US" altLang="ko-KR" sz="1400" dirty="0" err="1">
                <a:solidFill>
                  <a:schemeClr val="bg1"/>
                </a:solidFill>
              </a:rPr>
              <a:t>enim</a:t>
            </a:r>
            <a:r>
              <a:rPr lang="en-US" altLang="ko-KR" sz="1400" dirty="0">
                <a:solidFill>
                  <a:schemeClr val="bg1"/>
                </a:solidFill>
              </a:rPr>
              <a:t> ad minim </a:t>
            </a:r>
            <a:r>
              <a:rPr lang="en-US" altLang="ko-KR" sz="1400" dirty="0" err="1">
                <a:solidFill>
                  <a:schemeClr val="bg1"/>
                </a:solidFill>
              </a:rPr>
              <a:t>veniam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quis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nostrud</a:t>
            </a:r>
            <a:r>
              <a:rPr lang="en-US" altLang="ko-KR" sz="1400" dirty="0">
                <a:solidFill>
                  <a:schemeClr val="bg1"/>
                </a:solidFill>
              </a:rPr>
              <a:t> exercitation </a:t>
            </a:r>
            <a:r>
              <a:rPr lang="en-US" altLang="ko-KR" sz="1400" dirty="0" err="1">
                <a:solidFill>
                  <a:schemeClr val="bg1"/>
                </a:solidFill>
              </a:rPr>
              <a:t>ullamco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laboris</a:t>
            </a:r>
            <a:r>
              <a:rPr lang="en-US" altLang="ko-KR" sz="1400" dirty="0">
                <a:solidFill>
                  <a:schemeClr val="bg1"/>
                </a:solidFill>
              </a:rPr>
              <a:t> nisi </a:t>
            </a:r>
            <a:r>
              <a:rPr lang="en-US" altLang="ko-KR" sz="1400" dirty="0" err="1">
                <a:solidFill>
                  <a:schemeClr val="bg1"/>
                </a:solidFill>
              </a:rPr>
              <a:t>ut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aliquip</a:t>
            </a:r>
            <a:r>
              <a:rPr lang="en-US" altLang="ko-KR" sz="1400" dirty="0">
                <a:solidFill>
                  <a:schemeClr val="bg1"/>
                </a:solidFill>
              </a:rPr>
              <a:t> ex </a:t>
            </a:r>
            <a:r>
              <a:rPr lang="en-US" altLang="ko-KR" sz="1400" dirty="0" err="1">
                <a:solidFill>
                  <a:schemeClr val="bg1"/>
                </a:solidFill>
              </a:rPr>
              <a:t>ea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commodo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consequat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31D87-789A-4C53-A10D-643962B30E72}"/>
              </a:ext>
            </a:extLst>
          </p:cNvPr>
          <p:cNvSpPr txBox="1"/>
          <p:nvPr/>
        </p:nvSpPr>
        <p:spPr>
          <a:xfrm>
            <a:off x="1716780" y="1910160"/>
            <a:ext cx="480255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Title text block &amp;</a:t>
            </a:r>
          </a:p>
          <a:p>
            <a:r>
              <a:rPr lang="en-US" altLang="ko-KR" sz="2400" b="0" dirty="0">
                <a:solidFill>
                  <a:schemeClr val="bg1"/>
                </a:solidFill>
              </a:rPr>
              <a:t>Mobile project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8A8894-38C7-4F47-9DBB-08FD52EA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12" y="1181100"/>
            <a:ext cx="2277872" cy="449580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0C153B5-2EBC-47E9-8E7A-3077E31202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50FF29-286E-4D86-ADD8-F03FCB677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64" y="1268485"/>
            <a:ext cx="1251403" cy="1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175723-176E-4FA2-87BD-85235198DC95}"/>
              </a:ext>
            </a:extLst>
          </p:cNvPr>
          <p:cNvSpPr txBox="1"/>
          <p:nvPr/>
        </p:nvSpPr>
        <p:spPr>
          <a:xfrm>
            <a:off x="7546208" y="2661858"/>
            <a:ext cx="3774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0D88D-4110-4153-B4C0-5333C6D8A31F}"/>
              </a:ext>
            </a:extLst>
          </p:cNvPr>
          <p:cNvSpPr txBox="1"/>
          <p:nvPr/>
        </p:nvSpPr>
        <p:spPr>
          <a:xfrm>
            <a:off x="7546208" y="1819568"/>
            <a:ext cx="3774915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chemeClr val="bg1"/>
                </a:solidFill>
              </a:rPr>
              <a:t>Title text block &amp;</a:t>
            </a:r>
          </a:p>
          <a:p>
            <a:r>
              <a:rPr lang="en-US" altLang="ko-KR" sz="2000" b="0" dirty="0">
                <a:solidFill>
                  <a:schemeClr val="bg1"/>
                </a:solidFill>
              </a:rPr>
              <a:t>Tablet project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8698D9-1CF6-4B7B-AD79-AF8E0EF81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75" y="1155567"/>
            <a:ext cx="5961048" cy="4546866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80A4304A-05C1-4CC1-A66D-B1C9EAD55C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378368-6B4D-4F17-95A8-C45283800BD6}"/>
              </a:ext>
            </a:extLst>
          </p:cNvPr>
          <p:cNvSpPr txBox="1"/>
          <p:nvPr/>
        </p:nvSpPr>
        <p:spPr>
          <a:xfrm>
            <a:off x="1177869" y="3074983"/>
            <a:ext cx="2787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bg1"/>
                </a:solidFill>
              </a:rPr>
              <a:t>amet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consectetur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adipiscing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elit</a:t>
            </a:r>
            <a:r>
              <a:rPr lang="en-US" altLang="ko-KR" sz="1200" dirty="0">
                <a:solidFill>
                  <a:schemeClr val="bg1"/>
                </a:solidFill>
              </a:rPr>
              <a:t>, sed do </a:t>
            </a:r>
            <a:r>
              <a:rPr lang="en-US" altLang="ko-KR" sz="1200" dirty="0" err="1">
                <a:solidFill>
                  <a:schemeClr val="bg1"/>
                </a:solidFill>
              </a:rPr>
              <a:t>eiusmod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tempor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incididunt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labore</a:t>
            </a:r>
            <a:r>
              <a:rPr lang="en-US" altLang="ko-KR" sz="1200" dirty="0">
                <a:solidFill>
                  <a:schemeClr val="bg1"/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bg1"/>
                </a:solidFill>
              </a:rPr>
              <a:t>aliqua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Ut </a:t>
            </a:r>
            <a:r>
              <a:rPr lang="en-US" altLang="ko-KR" sz="1200" dirty="0" err="1">
                <a:solidFill>
                  <a:schemeClr val="bg1"/>
                </a:solidFill>
              </a:rPr>
              <a:t>enim</a:t>
            </a:r>
            <a:r>
              <a:rPr lang="en-US" altLang="ko-KR" sz="1200" dirty="0">
                <a:solidFill>
                  <a:schemeClr val="bg1"/>
                </a:solidFill>
              </a:rPr>
              <a:t> ad minim </a:t>
            </a:r>
            <a:r>
              <a:rPr lang="en-US" altLang="ko-KR" sz="1200" dirty="0" err="1">
                <a:solidFill>
                  <a:schemeClr val="bg1"/>
                </a:solidFill>
              </a:rPr>
              <a:t>veniam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quis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nostrud</a:t>
            </a:r>
            <a:r>
              <a:rPr lang="en-US" altLang="ko-KR" sz="1200" dirty="0">
                <a:solidFill>
                  <a:schemeClr val="bg1"/>
                </a:solidFill>
              </a:rPr>
              <a:t> exercitation </a:t>
            </a:r>
            <a:r>
              <a:rPr lang="en-US" altLang="ko-KR" sz="1200" dirty="0" err="1">
                <a:solidFill>
                  <a:schemeClr val="bg1"/>
                </a:solidFill>
              </a:rPr>
              <a:t>ullamco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laboris</a:t>
            </a:r>
            <a:r>
              <a:rPr lang="en-US" altLang="ko-KR" sz="1200" dirty="0">
                <a:solidFill>
                  <a:schemeClr val="bg1"/>
                </a:solidFill>
              </a:rPr>
              <a:t> nisi </a:t>
            </a:r>
            <a:r>
              <a:rPr lang="en-US" altLang="ko-KR" sz="1200" dirty="0" err="1">
                <a:solidFill>
                  <a:schemeClr val="bg1"/>
                </a:solidFill>
              </a:rPr>
              <a:t>ut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aliquip</a:t>
            </a:r>
            <a:r>
              <a:rPr lang="en-US" altLang="ko-KR" sz="1200" dirty="0">
                <a:solidFill>
                  <a:schemeClr val="bg1"/>
                </a:solidFill>
              </a:rPr>
              <a:t> ex </a:t>
            </a:r>
            <a:r>
              <a:rPr lang="en-US" altLang="ko-KR" sz="1200" dirty="0" err="1">
                <a:solidFill>
                  <a:schemeClr val="bg1"/>
                </a:solidFill>
              </a:rPr>
              <a:t>ea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commodo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consequat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CE95E-07A5-486B-9108-396A7A7CC414}"/>
              </a:ext>
            </a:extLst>
          </p:cNvPr>
          <p:cNvSpPr txBox="1"/>
          <p:nvPr/>
        </p:nvSpPr>
        <p:spPr>
          <a:xfrm>
            <a:off x="1177869" y="2220436"/>
            <a:ext cx="2787740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chemeClr val="bg1"/>
                </a:solidFill>
              </a:rPr>
              <a:t>Title text block &amp; Desktop project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6BE299-D589-4D6D-93FE-8EDBAAB6E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27" y="1053966"/>
            <a:ext cx="7638534" cy="4750068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647FFA0-D7F6-43F1-82D2-FB2EDBD271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507">
            <a:extLst>
              <a:ext uri="{FF2B5EF4-FFF2-40B4-BE49-F238E27FC236}">
                <a16:creationId xmlns:a16="http://schemas.microsoft.com/office/drawing/2014/main" id="{03370949-F6A7-4446-8A9D-B2FFFE79D26E}"/>
              </a:ext>
            </a:extLst>
          </p:cNvPr>
          <p:cNvSpPr txBox="1"/>
          <p:nvPr/>
        </p:nvSpPr>
        <p:spPr>
          <a:xfrm>
            <a:off x="8901253" y="3810471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1FADE06F-D628-4057-8175-3913A89C2FB3}"/>
              </a:ext>
            </a:extLst>
          </p:cNvPr>
          <p:cNvSpPr txBox="1"/>
          <p:nvPr/>
        </p:nvSpPr>
        <p:spPr>
          <a:xfrm>
            <a:off x="8960549" y="439444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510" name="그래픽 509">
            <a:extLst>
              <a:ext uri="{FF2B5EF4-FFF2-40B4-BE49-F238E27FC236}">
                <a16:creationId xmlns:a16="http://schemas.microsoft.com/office/drawing/2014/main" id="{7C7556D4-DAA1-4E17-90C4-630E41B76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1886" y="747555"/>
            <a:ext cx="544232" cy="412564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79AB7AF5-6A36-47B0-9E7D-7E643AC52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6640" y="751943"/>
            <a:ext cx="474010" cy="403786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8BFD2C82-051C-4647-A7E0-D130F777E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942238" y="716832"/>
            <a:ext cx="535454" cy="474008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E12D40F5-9E70-45DE-A968-3A3387793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620805" y="708054"/>
            <a:ext cx="465232" cy="491564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009E5A3E-1BDB-4F64-889B-57C52E1C8F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300586" y="703665"/>
            <a:ext cx="535456" cy="50034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9AB6B62F-7C17-4096-BE8B-204F5FCA9F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009970" y="686109"/>
            <a:ext cx="517900" cy="535456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0168ECB4-9610-4281-893B-1E4645D5D4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756333" y="743165"/>
            <a:ext cx="474010" cy="421342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7F5E0452-BCDD-4312-BCC1-5D62C23FD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404459" y="721221"/>
            <a:ext cx="359896" cy="465232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E82A2176-2E81-49A4-9145-F3B64DF0D2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069953" y="760721"/>
            <a:ext cx="430120" cy="386230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39937B04-29F9-4B15-9583-0AA097F178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6747026" y="725609"/>
            <a:ext cx="324786" cy="456454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4E7E3800-D304-44E8-B998-1BF134B722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7366483" y="791445"/>
            <a:ext cx="544232" cy="324784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32461625-BE5B-4023-A218-714A9215CF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8080812" y="712443"/>
            <a:ext cx="307230" cy="482788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44C556E3-34B4-4E7F-8EF2-02078AA6CC3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53832" y="1530457"/>
            <a:ext cx="500342" cy="32478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C909F2F5-E683-4D1C-A352-02167AA96F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299808" y="1442677"/>
            <a:ext cx="447676" cy="500344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21109E66-72E1-48D8-A0FC-81250A575DD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986127" y="1442677"/>
            <a:ext cx="447676" cy="50034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7D75E5AB-5A9B-43F4-9BEA-29BE4A83B46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3383976" y="1451455"/>
            <a:ext cx="368674" cy="482788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8672DA40-32B5-469E-B841-AEB3FBBED46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4084582" y="1429510"/>
            <a:ext cx="368674" cy="52667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708F4C50-B5B6-40B7-9008-0AB8E4635A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4725612" y="1455844"/>
            <a:ext cx="535454" cy="474008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69A561E0-2680-4FF0-AE1E-1BE95D8747A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2581304" y="1460233"/>
            <a:ext cx="544232" cy="465232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9397E0A4-FB88-4B51-9AC0-CD799C97F65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426403" y="1438288"/>
            <a:ext cx="316006" cy="509120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385432FE-20B1-4612-9385-C3A63C6C0AC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026064" y="1429510"/>
            <a:ext cx="517898" cy="526676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4F3F47F5-4FF9-4BCC-A904-743DE07F714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6716303" y="1442677"/>
            <a:ext cx="386230" cy="500344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99071026-A9E1-45AC-897F-AE6126D6396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7445484" y="1499733"/>
            <a:ext cx="386230" cy="386230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AFC668F8-3663-4636-B59C-3982AE88FEB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8014978" y="1469011"/>
            <a:ext cx="438898" cy="447676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B47CBA5D-8951-4B61-8E76-F9AE2C4A455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35758" y="5719020"/>
            <a:ext cx="336488" cy="263338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0A8CC7C6-650C-4197-9A93-E1533BC0F63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1355401" y="5682445"/>
            <a:ext cx="336488" cy="33648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1090706C-FF6E-41A5-AFB9-C0BB1F0212A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2008804" y="5682445"/>
            <a:ext cx="402322" cy="336488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709F6AFF-4325-4BDE-8163-FE2102B3FF0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2681519" y="5678788"/>
            <a:ext cx="343804" cy="343804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655B4710-82C8-407C-937A-988E4AD1BBE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3381782" y="5656843"/>
            <a:ext cx="373064" cy="387694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F2EAC0BB-3F76-46E3-B996-D67C2826065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4088972" y="5661964"/>
            <a:ext cx="359896" cy="377452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29E1B253-F602-4AA7-9441-9CF7256B366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4778279" y="5648796"/>
            <a:ext cx="430120" cy="40378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061B083A-1336-4486-BB5B-D19F7F8E1F6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5391291" y="5653186"/>
            <a:ext cx="386230" cy="395008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7028236E-2A4B-4CA3-8561-0C5F2FC0104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6091897" y="5683908"/>
            <a:ext cx="386230" cy="333562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E4063864-C239-44FD-98BC-E98984A83FD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6703137" y="5648796"/>
            <a:ext cx="412564" cy="40378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C23E6FB8-344B-4442-9925-BBA561393DF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7419150" y="5635630"/>
            <a:ext cx="438898" cy="430120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29DAB30A-8BC3-435D-A7D3-8D90119930D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8023756" y="5640018"/>
            <a:ext cx="421342" cy="421342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67A3E7A7-2596-4601-B75B-663E181D0DC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719665" y="2187344"/>
            <a:ext cx="368674" cy="377452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8865E81F-E5EC-4457-9586-5B188B70718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1330530" y="2182954"/>
            <a:ext cx="386230" cy="386230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72AC3C74-1AE0-4125-AC14-D2C7DAB90D9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1986127" y="2152232"/>
            <a:ext cx="447676" cy="447676"/>
          </a:xfrm>
          <a:prstGeom prst="rect">
            <a:avLst/>
          </a:prstGeom>
        </p:spPr>
      </p:pic>
      <p:pic>
        <p:nvPicPr>
          <p:cNvPr id="549" name="그래픽 548">
            <a:extLst>
              <a:ext uri="{FF2B5EF4-FFF2-40B4-BE49-F238E27FC236}">
                <a16:creationId xmlns:a16="http://schemas.microsoft.com/office/drawing/2014/main" id="{7227D4DA-ABE6-490B-8412-E231C8B0F9E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2726140" y="2174176"/>
            <a:ext cx="254562" cy="403786"/>
          </a:xfrm>
          <a:prstGeom prst="rect">
            <a:avLst/>
          </a:prstGeom>
        </p:spPr>
      </p:pic>
      <p:pic>
        <p:nvPicPr>
          <p:cNvPr id="550" name="그래픽 549">
            <a:extLst>
              <a:ext uri="{FF2B5EF4-FFF2-40B4-BE49-F238E27FC236}">
                <a16:creationId xmlns:a16="http://schemas.microsoft.com/office/drawing/2014/main" id="{F7F82D63-5ADC-4DA9-8F7F-EEA7D4D867C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xmlns="" r:embed="rId83"/>
              </a:ext>
            </a:extLst>
          </a:blip>
          <a:stretch>
            <a:fillRect/>
          </a:stretch>
        </p:blipFill>
        <p:spPr>
          <a:xfrm>
            <a:off x="3362032" y="2191732"/>
            <a:ext cx="412564" cy="368674"/>
          </a:xfrm>
          <a:prstGeom prst="rect">
            <a:avLst/>
          </a:prstGeom>
        </p:spPr>
      </p:pic>
      <p:pic>
        <p:nvPicPr>
          <p:cNvPr id="551" name="그래픽 550">
            <a:extLst>
              <a:ext uri="{FF2B5EF4-FFF2-40B4-BE49-F238E27FC236}">
                <a16:creationId xmlns:a16="http://schemas.microsoft.com/office/drawing/2014/main" id="{20A6A38A-D24F-49C3-BA8B-BB6504DA71D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xmlns="" r:embed="rId85"/>
              </a:ext>
            </a:extLst>
          </a:blip>
          <a:stretch>
            <a:fillRect/>
          </a:stretch>
        </p:blipFill>
        <p:spPr>
          <a:xfrm>
            <a:off x="4062637" y="2156620"/>
            <a:ext cx="412566" cy="438898"/>
          </a:xfrm>
          <a:prstGeom prst="rect">
            <a:avLst/>
          </a:prstGeom>
        </p:spPr>
      </p:pic>
      <p:pic>
        <p:nvPicPr>
          <p:cNvPr id="552" name="그래픽 551">
            <a:extLst>
              <a:ext uri="{FF2B5EF4-FFF2-40B4-BE49-F238E27FC236}">
                <a16:creationId xmlns:a16="http://schemas.microsoft.com/office/drawing/2014/main" id="{5B1D2B16-5021-4C58-A743-31E9DAD5BB8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xmlns="" r:embed="rId87"/>
              </a:ext>
            </a:extLst>
          </a:blip>
          <a:stretch>
            <a:fillRect/>
          </a:stretch>
        </p:blipFill>
        <p:spPr>
          <a:xfrm>
            <a:off x="4861669" y="2143454"/>
            <a:ext cx="263338" cy="465232"/>
          </a:xfrm>
          <a:prstGeom prst="rect">
            <a:avLst/>
          </a:prstGeom>
        </p:spPr>
      </p:pic>
      <p:pic>
        <p:nvPicPr>
          <p:cNvPr id="553" name="그래픽 552">
            <a:extLst>
              <a:ext uri="{FF2B5EF4-FFF2-40B4-BE49-F238E27FC236}">
                <a16:creationId xmlns:a16="http://schemas.microsoft.com/office/drawing/2014/main" id="{DF776E4A-6C61-4645-AC3F-2E97324FDBB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xmlns="" r:embed="rId89"/>
              </a:ext>
            </a:extLst>
          </a:blip>
          <a:stretch>
            <a:fillRect/>
          </a:stretch>
        </p:blipFill>
        <p:spPr>
          <a:xfrm>
            <a:off x="5413237" y="2143454"/>
            <a:ext cx="342340" cy="465232"/>
          </a:xfrm>
          <a:prstGeom prst="rect">
            <a:avLst/>
          </a:prstGeom>
        </p:spPr>
      </p:pic>
      <p:pic>
        <p:nvPicPr>
          <p:cNvPr id="554" name="그래픽 553">
            <a:extLst>
              <a:ext uri="{FF2B5EF4-FFF2-40B4-BE49-F238E27FC236}">
                <a16:creationId xmlns:a16="http://schemas.microsoft.com/office/drawing/2014/main" id="{81B1FFE4-3DD9-4D47-99B8-249EF16AB16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xmlns="" r:embed="rId91"/>
              </a:ext>
            </a:extLst>
          </a:blip>
          <a:stretch>
            <a:fillRect/>
          </a:stretch>
        </p:blipFill>
        <p:spPr>
          <a:xfrm>
            <a:off x="6061175" y="2204900"/>
            <a:ext cx="447676" cy="342340"/>
          </a:xfrm>
          <a:prstGeom prst="rect">
            <a:avLst/>
          </a:prstGeom>
        </p:spPr>
      </p:pic>
      <p:pic>
        <p:nvPicPr>
          <p:cNvPr id="555" name="그래픽 554">
            <a:extLst>
              <a:ext uri="{FF2B5EF4-FFF2-40B4-BE49-F238E27FC236}">
                <a16:creationId xmlns:a16="http://schemas.microsoft.com/office/drawing/2014/main" id="{F9F08B77-B1E0-4914-9F40-3216D74AE96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xmlns="" r:embed="rId93"/>
              </a:ext>
            </a:extLst>
          </a:blip>
          <a:stretch>
            <a:fillRect/>
          </a:stretch>
        </p:blipFill>
        <p:spPr>
          <a:xfrm>
            <a:off x="6703137" y="2196122"/>
            <a:ext cx="412564" cy="359896"/>
          </a:xfrm>
          <a:prstGeom prst="rect">
            <a:avLst/>
          </a:prstGeom>
        </p:spPr>
      </p:pic>
      <p:pic>
        <p:nvPicPr>
          <p:cNvPr id="556" name="그래픽 555">
            <a:extLst>
              <a:ext uri="{FF2B5EF4-FFF2-40B4-BE49-F238E27FC236}">
                <a16:creationId xmlns:a16="http://schemas.microsoft.com/office/drawing/2014/main" id="{4DB1E837-AE02-44CF-B00C-300C8AD778A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xmlns="" r:embed="rId95"/>
              </a:ext>
            </a:extLst>
          </a:blip>
          <a:stretch>
            <a:fillRect/>
          </a:stretch>
        </p:blipFill>
        <p:spPr>
          <a:xfrm>
            <a:off x="7423540" y="2182954"/>
            <a:ext cx="430120" cy="386230"/>
          </a:xfrm>
          <a:prstGeom prst="rect">
            <a:avLst/>
          </a:prstGeom>
        </p:spPr>
      </p:pic>
      <p:pic>
        <p:nvPicPr>
          <p:cNvPr id="557" name="그래픽 556">
            <a:extLst>
              <a:ext uri="{FF2B5EF4-FFF2-40B4-BE49-F238E27FC236}">
                <a16:creationId xmlns:a16="http://schemas.microsoft.com/office/drawing/2014/main" id="{057B740B-2535-4624-85ED-E593D0078E0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xmlns="" r:embed="rId97"/>
              </a:ext>
            </a:extLst>
          </a:blip>
          <a:stretch>
            <a:fillRect/>
          </a:stretch>
        </p:blipFill>
        <p:spPr>
          <a:xfrm>
            <a:off x="8028145" y="2218066"/>
            <a:ext cx="412564" cy="316006"/>
          </a:xfrm>
          <a:prstGeom prst="rect">
            <a:avLst/>
          </a:prstGeom>
        </p:spPr>
      </p:pic>
      <p:pic>
        <p:nvPicPr>
          <p:cNvPr id="558" name="그래픽 557">
            <a:extLst>
              <a:ext uri="{FF2B5EF4-FFF2-40B4-BE49-F238E27FC236}">
                <a16:creationId xmlns:a16="http://schemas.microsoft.com/office/drawing/2014/main" id="{51AD301A-9E4C-4DE0-9074-B6313D27356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xmlns="" r:embed="rId99"/>
              </a:ext>
            </a:extLst>
          </a:blip>
          <a:stretch>
            <a:fillRect/>
          </a:stretch>
        </p:blipFill>
        <p:spPr>
          <a:xfrm>
            <a:off x="702109" y="2835627"/>
            <a:ext cx="403786" cy="403786"/>
          </a:xfrm>
          <a:prstGeom prst="rect">
            <a:avLst/>
          </a:prstGeom>
        </p:spPr>
      </p:pic>
      <p:pic>
        <p:nvPicPr>
          <p:cNvPr id="559" name="그래픽 558">
            <a:extLst>
              <a:ext uri="{FF2B5EF4-FFF2-40B4-BE49-F238E27FC236}">
                <a16:creationId xmlns:a16="http://schemas.microsoft.com/office/drawing/2014/main" id="{F676A707-D580-456B-8819-7BD81DFBCB9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xmlns="" r:embed="rId101"/>
              </a:ext>
            </a:extLst>
          </a:blip>
          <a:stretch>
            <a:fillRect/>
          </a:stretch>
        </p:blipFill>
        <p:spPr>
          <a:xfrm>
            <a:off x="1344429" y="2865619"/>
            <a:ext cx="358434" cy="343804"/>
          </a:xfrm>
          <a:prstGeom prst="rect">
            <a:avLst/>
          </a:prstGeom>
        </p:spPr>
      </p:pic>
      <p:pic>
        <p:nvPicPr>
          <p:cNvPr id="560" name="그래픽 559">
            <a:extLst>
              <a:ext uri="{FF2B5EF4-FFF2-40B4-BE49-F238E27FC236}">
                <a16:creationId xmlns:a16="http://schemas.microsoft.com/office/drawing/2014/main" id="{7E472EC7-8605-46B2-9031-903CAD127F3F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xmlns="" r:embed="rId103"/>
              </a:ext>
            </a:extLst>
          </a:blip>
          <a:stretch>
            <a:fillRect/>
          </a:stretch>
        </p:blipFill>
        <p:spPr>
          <a:xfrm>
            <a:off x="2056350" y="2854646"/>
            <a:ext cx="307228" cy="365748"/>
          </a:xfrm>
          <a:prstGeom prst="rect">
            <a:avLst/>
          </a:prstGeom>
        </p:spPr>
      </p:pic>
      <p:pic>
        <p:nvPicPr>
          <p:cNvPr id="561" name="그래픽 560">
            <a:extLst>
              <a:ext uri="{FF2B5EF4-FFF2-40B4-BE49-F238E27FC236}">
                <a16:creationId xmlns:a16="http://schemas.microsoft.com/office/drawing/2014/main" id="{5E777A65-5156-4A31-998A-587A93A33CB5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xmlns="" r:embed="rId105"/>
              </a:ext>
            </a:extLst>
          </a:blip>
          <a:stretch>
            <a:fillRect/>
          </a:stretch>
        </p:blipFill>
        <p:spPr>
          <a:xfrm>
            <a:off x="2677861" y="2836359"/>
            <a:ext cx="351118" cy="402324"/>
          </a:xfrm>
          <a:prstGeom prst="rect">
            <a:avLst/>
          </a:prstGeom>
        </p:spPr>
      </p:pic>
      <p:pic>
        <p:nvPicPr>
          <p:cNvPr id="562" name="그래픽 561">
            <a:extLst>
              <a:ext uri="{FF2B5EF4-FFF2-40B4-BE49-F238E27FC236}">
                <a16:creationId xmlns:a16="http://schemas.microsoft.com/office/drawing/2014/main" id="{6B401950-47B6-4140-9753-46EA0872947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xmlns="" r:embed="rId107"/>
              </a:ext>
            </a:extLst>
          </a:blip>
          <a:stretch>
            <a:fillRect/>
          </a:stretch>
        </p:blipFill>
        <p:spPr>
          <a:xfrm>
            <a:off x="3340086" y="2796127"/>
            <a:ext cx="456454" cy="482788"/>
          </a:xfrm>
          <a:prstGeom prst="rect">
            <a:avLst/>
          </a:prstGeom>
        </p:spPr>
      </p:pic>
      <p:pic>
        <p:nvPicPr>
          <p:cNvPr id="563" name="그래픽 562">
            <a:extLst>
              <a:ext uri="{FF2B5EF4-FFF2-40B4-BE49-F238E27FC236}">
                <a16:creationId xmlns:a16="http://schemas.microsoft.com/office/drawing/2014/main" id="{2B5133C0-39B9-49D3-904C-E874BEBE6800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xmlns="" r:embed="rId109"/>
              </a:ext>
            </a:extLst>
          </a:blip>
          <a:stretch>
            <a:fillRect/>
          </a:stretch>
        </p:blipFill>
        <p:spPr>
          <a:xfrm>
            <a:off x="4001192" y="2835627"/>
            <a:ext cx="535456" cy="403786"/>
          </a:xfrm>
          <a:prstGeom prst="rect">
            <a:avLst/>
          </a:prstGeom>
        </p:spPr>
      </p:pic>
      <p:pic>
        <p:nvPicPr>
          <p:cNvPr id="564" name="그래픽 563">
            <a:extLst>
              <a:ext uri="{FF2B5EF4-FFF2-40B4-BE49-F238E27FC236}">
                <a16:creationId xmlns:a16="http://schemas.microsoft.com/office/drawing/2014/main" id="{06702269-330A-4245-9C39-6A6C9BE2BA3E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xmlns="" r:embed="rId111"/>
              </a:ext>
            </a:extLst>
          </a:blip>
          <a:stretch>
            <a:fillRect/>
          </a:stretch>
        </p:blipFill>
        <p:spPr>
          <a:xfrm>
            <a:off x="4858011" y="2872933"/>
            <a:ext cx="270656" cy="329176"/>
          </a:xfrm>
          <a:prstGeom prst="rect">
            <a:avLst/>
          </a:prstGeom>
        </p:spPr>
      </p:pic>
      <p:pic>
        <p:nvPicPr>
          <p:cNvPr id="565" name="그래픽 564">
            <a:extLst>
              <a:ext uri="{FF2B5EF4-FFF2-40B4-BE49-F238E27FC236}">
                <a16:creationId xmlns:a16="http://schemas.microsoft.com/office/drawing/2014/main" id="{95874319-C848-4E59-ACF7-0C3C85B0C84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xmlns="" r:embed="rId113"/>
              </a:ext>
            </a:extLst>
          </a:blip>
          <a:stretch>
            <a:fillRect/>
          </a:stretch>
        </p:blipFill>
        <p:spPr>
          <a:xfrm>
            <a:off x="5357642" y="2931454"/>
            <a:ext cx="453528" cy="212134"/>
          </a:xfrm>
          <a:prstGeom prst="rect">
            <a:avLst/>
          </a:prstGeom>
        </p:spPr>
      </p:pic>
      <p:pic>
        <p:nvPicPr>
          <p:cNvPr id="566" name="그래픽 565">
            <a:extLst>
              <a:ext uri="{FF2B5EF4-FFF2-40B4-BE49-F238E27FC236}">
                <a16:creationId xmlns:a16="http://schemas.microsoft.com/office/drawing/2014/main" id="{DF819C2D-2B08-4A43-93A8-ACA4FEA4C08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xmlns="" r:embed="rId115"/>
              </a:ext>
            </a:extLst>
          </a:blip>
          <a:stretch>
            <a:fillRect/>
          </a:stretch>
        </p:blipFill>
        <p:spPr>
          <a:xfrm>
            <a:off x="6083851" y="2894879"/>
            <a:ext cx="402324" cy="285284"/>
          </a:xfrm>
          <a:prstGeom prst="rect">
            <a:avLst/>
          </a:prstGeom>
        </p:spPr>
      </p:pic>
      <p:pic>
        <p:nvPicPr>
          <p:cNvPr id="567" name="그래픽 566">
            <a:extLst>
              <a:ext uri="{FF2B5EF4-FFF2-40B4-BE49-F238E27FC236}">
                <a16:creationId xmlns:a16="http://schemas.microsoft.com/office/drawing/2014/main" id="{31A2DD55-E500-48A4-AA76-1456518F563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xmlns="" r:embed="rId117"/>
              </a:ext>
            </a:extLst>
          </a:blip>
          <a:stretch>
            <a:fillRect/>
          </a:stretch>
        </p:blipFill>
        <p:spPr>
          <a:xfrm>
            <a:off x="6722887" y="2850989"/>
            <a:ext cx="373064" cy="373064"/>
          </a:xfrm>
          <a:prstGeom prst="rect">
            <a:avLst/>
          </a:prstGeom>
        </p:spPr>
      </p:pic>
      <p:pic>
        <p:nvPicPr>
          <p:cNvPr id="568" name="그래픽 567">
            <a:extLst>
              <a:ext uri="{FF2B5EF4-FFF2-40B4-BE49-F238E27FC236}">
                <a16:creationId xmlns:a16="http://schemas.microsoft.com/office/drawing/2014/main" id="{55C869B9-C71E-4BF9-BE35-1B00EA4CAF0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xmlns="" r:embed="rId119"/>
              </a:ext>
            </a:extLst>
          </a:blip>
          <a:stretch>
            <a:fillRect/>
          </a:stretch>
        </p:blipFill>
        <p:spPr>
          <a:xfrm>
            <a:off x="7452068" y="2850989"/>
            <a:ext cx="373064" cy="373064"/>
          </a:xfrm>
          <a:prstGeom prst="rect">
            <a:avLst/>
          </a:prstGeom>
        </p:spPr>
      </p:pic>
      <p:pic>
        <p:nvPicPr>
          <p:cNvPr id="569" name="그래픽 568">
            <a:extLst>
              <a:ext uri="{FF2B5EF4-FFF2-40B4-BE49-F238E27FC236}">
                <a16:creationId xmlns:a16="http://schemas.microsoft.com/office/drawing/2014/main" id="{56590970-6AF6-4379-9CE6-CDFEB87DE05A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xmlns="" r:embed="rId121"/>
              </a:ext>
            </a:extLst>
          </a:blip>
          <a:stretch>
            <a:fillRect/>
          </a:stretch>
        </p:blipFill>
        <p:spPr>
          <a:xfrm>
            <a:off x="8062525" y="2840016"/>
            <a:ext cx="343804" cy="395008"/>
          </a:xfrm>
          <a:prstGeom prst="rect">
            <a:avLst/>
          </a:prstGeom>
        </p:spPr>
      </p:pic>
      <p:pic>
        <p:nvPicPr>
          <p:cNvPr id="570" name="그래픽 569">
            <a:extLst>
              <a:ext uri="{FF2B5EF4-FFF2-40B4-BE49-F238E27FC236}">
                <a16:creationId xmlns:a16="http://schemas.microsoft.com/office/drawing/2014/main" id="{2266DF7C-5EB1-4E1D-BD65-A407F93673B4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xmlns="" r:embed="rId123"/>
              </a:ext>
            </a:extLst>
          </a:blip>
          <a:stretch>
            <a:fillRect/>
          </a:stretch>
        </p:blipFill>
        <p:spPr>
          <a:xfrm>
            <a:off x="717471" y="3564996"/>
            <a:ext cx="373064" cy="387694"/>
          </a:xfrm>
          <a:prstGeom prst="rect">
            <a:avLst/>
          </a:prstGeom>
        </p:spPr>
      </p:pic>
      <p:pic>
        <p:nvPicPr>
          <p:cNvPr id="571" name="그래픽 570">
            <a:extLst>
              <a:ext uri="{FF2B5EF4-FFF2-40B4-BE49-F238E27FC236}">
                <a16:creationId xmlns:a16="http://schemas.microsoft.com/office/drawing/2014/main" id="{D7815244-5FAA-4F84-841A-B023BDBE1C31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xmlns="" r:embed="rId125"/>
              </a:ext>
            </a:extLst>
          </a:blip>
          <a:stretch>
            <a:fillRect/>
          </a:stretch>
        </p:blipFill>
        <p:spPr>
          <a:xfrm>
            <a:off x="1388318" y="3568652"/>
            <a:ext cx="270656" cy="380380"/>
          </a:xfrm>
          <a:prstGeom prst="rect">
            <a:avLst/>
          </a:prstGeom>
        </p:spPr>
      </p:pic>
      <p:pic>
        <p:nvPicPr>
          <p:cNvPr id="572" name="그래픽 571">
            <a:extLst>
              <a:ext uri="{FF2B5EF4-FFF2-40B4-BE49-F238E27FC236}">
                <a16:creationId xmlns:a16="http://schemas.microsoft.com/office/drawing/2014/main" id="{955689CB-4851-4200-948D-F9792D74C45B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xmlns="" r:embed="rId127"/>
              </a:ext>
            </a:extLst>
          </a:blip>
          <a:stretch>
            <a:fillRect/>
          </a:stretch>
        </p:blipFill>
        <p:spPr>
          <a:xfrm>
            <a:off x="2008803" y="3557681"/>
            <a:ext cx="402324" cy="402324"/>
          </a:xfrm>
          <a:prstGeom prst="rect">
            <a:avLst/>
          </a:prstGeom>
        </p:spPr>
      </p:pic>
      <p:pic>
        <p:nvPicPr>
          <p:cNvPr id="573" name="그래픽 572">
            <a:extLst>
              <a:ext uri="{FF2B5EF4-FFF2-40B4-BE49-F238E27FC236}">
                <a16:creationId xmlns:a16="http://schemas.microsoft.com/office/drawing/2014/main" id="{402F268D-C199-41B4-8FBE-35EB68BFFC7F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xmlns="" r:embed="rId129"/>
              </a:ext>
            </a:extLst>
          </a:blip>
          <a:stretch>
            <a:fillRect/>
          </a:stretch>
        </p:blipFill>
        <p:spPr>
          <a:xfrm>
            <a:off x="2655915" y="3623515"/>
            <a:ext cx="395010" cy="270656"/>
          </a:xfrm>
          <a:prstGeom prst="rect">
            <a:avLst/>
          </a:prstGeom>
        </p:spPr>
      </p:pic>
      <p:pic>
        <p:nvPicPr>
          <p:cNvPr id="574" name="그래픽 573">
            <a:extLst>
              <a:ext uri="{FF2B5EF4-FFF2-40B4-BE49-F238E27FC236}">
                <a16:creationId xmlns:a16="http://schemas.microsoft.com/office/drawing/2014/main" id="{83C4F237-46F8-4FA0-A6B8-E7C363F6D78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xmlns="" r:embed="rId131"/>
              </a:ext>
            </a:extLst>
          </a:blip>
          <a:stretch>
            <a:fillRect/>
          </a:stretch>
        </p:blipFill>
        <p:spPr>
          <a:xfrm>
            <a:off x="3400069" y="3590598"/>
            <a:ext cx="336488" cy="336488"/>
          </a:xfrm>
          <a:prstGeom prst="rect">
            <a:avLst/>
          </a:prstGeom>
        </p:spPr>
      </p:pic>
      <p:pic>
        <p:nvPicPr>
          <p:cNvPr id="575" name="그래픽 574">
            <a:extLst>
              <a:ext uri="{FF2B5EF4-FFF2-40B4-BE49-F238E27FC236}">
                <a16:creationId xmlns:a16="http://schemas.microsoft.com/office/drawing/2014/main" id="{9C3816C5-1B55-4EA6-B142-C7BC147A177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xmlns="" r:embed="rId133"/>
              </a:ext>
            </a:extLst>
          </a:blip>
          <a:stretch>
            <a:fillRect/>
          </a:stretch>
        </p:blipFill>
        <p:spPr>
          <a:xfrm>
            <a:off x="4075073" y="3564996"/>
            <a:ext cx="387694" cy="387694"/>
          </a:xfrm>
          <a:prstGeom prst="rect">
            <a:avLst/>
          </a:prstGeom>
        </p:spPr>
      </p:pic>
      <p:pic>
        <p:nvPicPr>
          <p:cNvPr id="576" name="그래픽 575">
            <a:extLst>
              <a:ext uri="{FF2B5EF4-FFF2-40B4-BE49-F238E27FC236}">
                <a16:creationId xmlns:a16="http://schemas.microsoft.com/office/drawing/2014/main" id="{0F90A808-C143-4ACB-A72F-6D837A80AA2A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xmlns="" r:embed="rId135"/>
              </a:ext>
            </a:extLst>
          </a:blip>
          <a:stretch>
            <a:fillRect/>
          </a:stretch>
        </p:blipFill>
        <p:spPr>
          <a:xfrm>
            <a:off x="4799492" y="3590598"/>
            <a:ext cx="387694" cy="336488"/>
          </a:xfrm>
          <a:prstGeom prst="rect">
            <a:avLst/>
          </a:prstGeom>
        </p:spPr>
      </p:pic>
      <p:pic>
        <p:nvPicPr>
          <p:cNvPr id="577" name="그래픽 576">
            <a:extLst>
              <a:ext uri="{FF2B5EF4-FFF2-40B4-BE49-F238E27FC236}">
                <a16:creationId xmlns:a16="http://schemas.microsoft.com/office/drawing/2014/main" id="{52E59859-ADA2-4B4A-B891-4B787561F78A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xmlns="" r:embed="rId137"/>
              </a:ext>
            </a:extLst>
          </a:blip>
          <a:stretch>
            <a:fillRect/>
          </a:stretch>
        </p:blipFill>
        <p:spPr>
          <a:xfrm>
            <a:off x="5496627" y="3564997"/>
            <a:ext cx="175558" cy="387692"/>
          </a:xfrm>
          <a:prstGeom prst="rect">
            <a:avLst/>
          </a:prstGeom>
        </p:spPr>
      </p:pic>
      <p:pic>
        <p:nvPicPr>
          <p:cNvPr id="578" name="그래픽 577">
            <a:extLst>
              <a:ext uri="{FF2B5EF4-FFF2-40B4-BE49-F238E27FC236}">
                <a16:creationId xmlns:a16="http://schemas.microsoft.com/office/drawing/2014/main" id="{F80DE79B-DD78-4A2E-9B74-EAFD5B3B5FF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xmlns="" r:embed="rId139"/>
              </a:ext>
            </a:extLst>
          </a:blip>
          <a:stretch>
            <a:fillRect/>
          </a:stretch>
        </p:blipFill>
        <p:spPr>
          <a:xfrm>
            <a:off x="6091166" y="3564996"/>
            <a:ext cx="387694" cy="387694"/>
          </a:xfrm>
          <a:prstGeom prst="rect">
            <a:avLst/>
          </a:prstGeom>
        </p:spPr>
      </p:pic>
      <p:pic>
        <p:nvPicPr>
          <p:cNvPr id="579" name="그래픽 578">
            <a:extLst>
              <a:ext uri="{FF2B5EF4-FFF2-40B4-BE49-F238E27FC236}">
                <a16:creationId xmlns:a16="http://schemas.microsoft.com/office/drawing/2014/main" id="{E9282CA0-4AC6-45BA-9C01-4D8FF14F206F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xmlns="" r:embed="rId141"/>
              </a:ext>
            </a:extLst>
          </a:blip>
          <a:stretch>
            <a:fillRect/>
          </a:stretch>
        </p:blipFill>
        <p:spPr>
          <a:xfrm>
            <a:off x="6715572" y="3564996"/>
            <a:ext cx="387694" cy="387694"/>
          </a:xfrm>
          <a:prstGeom prst="rect">
            <a:avLst/>
          </a:prstGeom>
        </p:spPr>
      </p:pic>
      <p:pic>
        <p:nvPicPr>
          <p:cNvPr id="580" name="그래픽 579">
            <a:extLst>
              <a:ext uri="{FF2B5EF4-FFF2-40B4-BE49-F238E27FC236}">
                <a16:creationId xmlns:a16="http://schemas.microsoft.com/office/drawing/2014/main" id="{FD960422-63E8-49AC-9A6E-7B9854B9CE2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xmlns="" r:embed="rId143"/>
              </a:ext>
            </a:extLst>
          </a:blip>
          <a:stretch>
            <a:fillRect/>
          </a:stretch>
        </p:blipFill>
        <p:spPr>
          <a:xfrm>
            <a:off x="7474012" y="3586940"/>
            <a:ext cx="329176" cy="343806"/>
          </a:xfrm>
          <a:prstGeom prst="rect">
            <a:avLst/>
          </a:prstGeom>
        </p:spPr>
      </p:pic>
      <p:pic>
        <p:nvPicPr>
          <p:cNvPr id="581" name="그래픽 580">
            <a:extLst>
              <a:ext uri="{FF2B5EF4-FFF2-40B4-BE49-F238E27FC236}">
                <a16:creationId xmlns:a16="http://schemas.microsoft.com/office/drawing/2014/main" id="{E1D0ABEA-42EE-4882-A42F-3D99D3B0D95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xmlns="" r:embed="rId145"/>
              </a:ext>
            </a:extLst>
          </a:blip>
          <a:stretch>
            <a:fillRect/>
          </a:stretch>
        </p:blipFill>
        <p:spPr>
          <a:xfrm>
            <a:off x="8095443" y="3561338"/>
            <a:ext cx="277968" cy="395008"/>
          </a:xfrm>
          <a:prstGeom prst="rect">
            <a:avLst/>
          </a:prstGeom>
        </p:spPr>
      </p:pic>
      <p:pic>
        <p:nvPicPr>
          <p:cNvPr id="582" name="그래픽 581">
            <a:extLst>
              <a:ext uri="{FF2B5EF4-FFF2-40B4-BE49-F238E27FC236}">
                <a16:creationId xmlns:a16="http://schemas.microsoft.com/office/drawing/2014/main" id="{4D29C919-E485-469C-A872-29C6D8ED36CF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xmlns="" r:embed="rId147"/>
              </a:ext>
            </a:extLst>
          </a:blip>
          <a:stretch>
            <a:fillRect/>
          </a:stretch>
        </p:blipFill>
        <p:spPr>
          <a:xfrm>
            <a:off x="732833" y="4233810"/>
            <a:ext cx="342340" cy="430120"/>
          </a:xfrm>
          <a:prstGeom prst="rect">
            <a:avLst/>
          </a:prstGeom>
        </p:spPr>
      </p:pic>
      <p:pic>
        <p:nvPicPr>
          <p:cNvPr id="583" name="그래픽 582">
            <a:extLst>
              <a:ext uri="{FF2B5EF4-FFF2-40B4-BE49-F238E27FC236}">
                <a16:creationId xmlns:a16="http://schemas.microsoft.com/office/drawing/2014/main" id="{F165DCE3-0EF5-4DEA-BB4D-652C4F289F4C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xmlns="" r:embed="rId149"/>
              </a:ext>
            </a:extLst>
          </a:blip>
          <a:stretch>
            <a:fillRect/>
          </a:stretch>
        </p:blipFill>
        <p:spPr>
          <a:xfrm>
            <a:off x="1321752" y="4216254"/>
            <a:ext cx="403786" cy="465232"/>
          </a:xfrm>
          <a:prstGeom prst="rect">
            <a:avLst/>
          </a:prstGeom>
        </p:spPr>
      </p:pic>
      <p:pic>
        <p:nvPicPr>
          <p:cNvPr id="584" name="그래픽 583">
            <a:extLst>
              <a:ext uri="{FF2B5EF4-FFF2-40B4-BE49-F238E27FC236}">
                <a16:creationId xmlns:a16="http://schemas.microsoft.com/office/drawing/2014/main" id="{1B36AC62-7E55-4EB3-BB7F-E38B3CEE5A6F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xmlns="" r:embed="rId151"/>
              </a:ext>
            </a:extLst>
          </a:blip>
          <a:stretch>
            <a:fillRect/>
          </a:stretch>
        </p:blipFill>
        <p:spPr>
          <a:xfrm>
            <a:off x="2012460" y="4220642"/>
            <a:ext cx="395010" cy="456454"/>
          </a:xfrm>
          <a:prstGeom prst="rect">
            <a:avLst/>
          </a:prstGeom>
        </p:spPr>
      </p:pic>
      <p:pic>
        <p:nvPicPr>
          <p:cNvPr id="585" name="그래픽 584">
            <a:extLst>
              <a:ext uri="{FF2B5EF4-FFF2-40B4-BE49-F238E27FC236}">
                <a16:creationId xmlns:a16="http://schemas.microsoft.com/office/drawing/2014/main" id="{8F2FF0FC-410C-4339-AD35-2272D62CDA39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xmlns="" r:embed="rId153"/>
              </a:ext>
            </a:extLst>
          </a:blip>
          <a:stretch>
            <a:fillRect/>
          </a:stretch>
        </p:blipFill>
        <p:spPr>
          <a:xfrm>
            <a:off x="2625193" y="4220642"/>
            <a:ext cx="456454" cy="456454"/>
          </a:xfrm>
          <a:prstGeom prst="rect">
            <a:avLst/>
          </a:prstGeom>
        </p:spPr>
      </p:pic>
      <p:pic>
        <p:nvPicPr>
          <p:cNvPr id="586" name="그래픽 585">
            <a:extLst>
              <a:ext uri="{FF2B5EF4-FFF2-40B4-BE49-F238E27FC236}">
                <a16:creationId xmlns:a16="http://schemas.microsoft.com/office/drawing/2014/main" id="{ECC36150-C760-49F7-896B-E6DA2DAEFCCE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xmlns="" r:embed="rId155"/>
              </a:ext>
            </a:extLst>
          </a:blip>
          <a:stretch>
            <a:fillRect/>
          </a:stretch>
        </p:blipFill>
        <p:spPr>
          <a:xfrm>
            <a:off x="3344476" y="4238198"/>
            <a:ext cx="447676" cy="421342"/>
          </a:xfrm>
          <a:prstGeom prst="rect">
            <a:avLst/>
          </a:prstGeom>
        </p:spPr>
      </p:pic>
      <p:pic>
        <p:nvPicPr>
          <p:cNvPr id="587" name="그래픽 586">
            <a:extLst>
              <a:ext uri="{FF2B5EF4-FFF2-40B4-BE49-F238E27FC236}">
                <a16:creationId xmlns:a16="http://schemas.microsoft.com/office/drawing/2014/main" id="{D1CBFCE2-EA74-4890-872A-F03A401191C9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xmlns="" r:embed="rId157"/>
              </a:ext>
            </a:extLst>
          </a:blip>
          <a:stretch>
            <a:fillRect/>
          </a:stretch>
        </p:blipFill>
        <p:spPr>
          <a:xfrm>
            <a:off x="4045813" y="4233078"/>
            <a:ext cx="446214" cy="431584"/>
          </a:xfrm>
          <a:prstGeom prst="rect">
            <a:avLst/>
          </a:prstGeom>
        </p:spPr>
      </p:pic>
      <p:pic>
        <p:nvPicPr>
          <p:cNvPr id="588" name="그래픽 587">
            <a:extLst>
              <a:ext uri="{FF2B5EF4-FFF2-40B4-BE49-F238E27FC236}">
                <a16:creationId xmlns:a16="http://schemas.microsoft.com/office/drawing/2014/main" id="{F11E092B-BE5C-4815-9E8B-4251452FC81E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xmlns="" r:embed="rId159"/>
              </a:ext>
            </a:extLst>
          </a:blip>
          <a:stretch>
            <a:fillRect/>
          </a:stretch>
        </p:blipFill>
        <p:spPr>
          <a:xfrm>
            <a:off x="4825093" y="4233078"/>
            <a:ext cx="336490" cy="431584"/>
          </a:xfrm>
          <a:prstGeom prst="rect">
            <a:avLst/>
          </a:prstGeom>
        </p:spPr>
      </p:pic>
      <p:pic>
        <p:nvPicPr>
          <p:cNvPr id="589" name="그래픽 588">
            <a:extLst>
              <a:ext uri="{FF2B5EF4-FFF2-40B4-BE49-F238E27FC236}">
                <a16:creationId xmlns:a16="http://schemas.microsoft.com/office/drawing/2014/main" id="{08C7DF2B-ABCC-4A24-A651-0202694C2F9D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xmlns="" r:embed="rId161"/>
              </a:ext>
            </a:extLst>
          </a:blip>
          <a:stretch>
            <a:fillRect/>
          </a:stretch>
        </p:blipFill>
        <p:spPr>
          <a:xfrm>
            <a:off x="5361300" y="4247708"/>
            <a:ext cx="446214" cy="402324"/>
          </a:xfrm>
          <a:prstGeom prst="rect">
            <a:avLst/>
          </a:prstGeom>
        </p:spPr>
      </p:pic>
      <p:pic>
        <p:nvPicPr>
          <p:cNvPr id="590" name="그래픽 589">
            <a:extLst>
              <a:ext uri="{FF2B5EF4-FFF2-40B4-BE49-F238E27FC236}">
                <a16:creationId xmlns:a16="http://schemas.microsoft.com/office/drawing/2014/main" id="{F194C77D-B420-4B6E-9C77-8CDBC0697955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xmlns="" r:embed="rId163"/>
              </a:ext>
            </a:extLst>
          </a:blip>
          <a:stretch>
            <a:fillRect/>
          </a:stretch>
        </p:blipFill>
        <p:spPr>
          <a:xfrm>
            <a:off x="6083851" y="4233078"/>
            <a:ext cx="402324" cy="431584"/>
          </a:xfrm>
          <a:prstGeom prst="rect">
            <a:avLst/>
          </a:prstGeom>
        </p:spPr>
      </p:pic>
      <p:pic>
        <p:nvPicPr>
          <p:cNvPr id="591" name="그래픽 590">
            <a:extLst>
              <a:ext uri="{FF2B5EF4-FFF2-40B4-BE49-F238E27FC236}">
                <a16:creationId xmlns:a16="http://schemas.microsoft.com/office/drawing/2014/main" id="{031A0A37-9C71-44C0-86E9-CD0C5872656A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xmlns="" r:embed="rId165"/>
              </a:ext>
            </a:extLst>
          </a:blip>
          <a:stretch>
            <a:fillRect/>
          </a:stretch>
        </p:blipFill>
        <p:spPr>
          <a:xfrm>
            <a:off x="6704599" y="4255023"/>
            <a:ext cx="409638" cy="387694"/>
          </a:xfrm>
          <a:prstGeom prst="rect">
            <a:avLst/>
          </a:prstGeom>
        </p:spPr>
      </p:pic>
      <p:pic>
        <p:nvPicPr>
          <p:cNvPr id="592" name="그래픽 591">
            <a:extLst>
              <a:ext uri="{FF2B5EF4-FFF2-40B4-BE49-F238E27FC236}">
                <a16:creationId xmlns:a16="http://schemas.microsoft.com/office/drawing/2014/main" id="{3690D6EC-08B6-481F-9386-36C36704544B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xmlns="" r:embed="rId167"/>
              </a:ext>
            </a:extLst>
          </a:blip>
          <a:stretch>
            <a:fillRect/>
          </a:stretch>
        </p:blipFill>
        <p:spPr>
          <a:xfrm>
            <a:off x="7427818" y="4247707"/>
            <a:ext cx="387696" cy="402326"/>
          </a:xfrm>
          <a:prstGeom prst="rect">
            <a:avLst/>
          </a:prstGeom>
        </p:spPr>
      </p:pic>
      <p:pic>
        <p:nvPicPr>
          <p:cNvPr id="593" name="그래픽 592">
            <a:extLst>
              <a:ext uri="{FF2B5EF4-FFF2-40B4-BE49-F238E27FC236}">
                <a16:creationId xmlns:a16="http://schemas.microsoft.com/office/drawing/2014/main" id="{41527255-90DB-4F2F-AD4F-6245F729E841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xmlns="" r:embed="rId169"/>
              </a:ext>
            </a:extLst>
          </a:blip>
          <a:stretch>
            <a:fillRect/>
          </a:stretch>
        </p:blipFill>
        <p:spPr>
          <a:xfrm>
            <a:off x="8004005" y="4328173"/>
            <a:ext cx="460844" cy="241394"/>
          </a:xfrm>
          <a:prstGeom prst="rect">
            <a:avLst/>
          </a:prstGeom>
        </p:spPr>
      </p:pic>
      <p:pic>
        <p:nvPicPr>
          <p:cNvPr id="594" name="그래픽 593">
            <a:extLst>
              <a:ext uri="{FF2B5EF4-FFF2-40B4-BE49-F238E27FC236}">
                <a16:creationId xmlns:a16="http://schemas.microsoft.com/office/drawing/2014/main" id="{3E8543EE-5757-4C5E-BEE3-A99C68EBA22F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xmlns="" r:embed="rId171"/>
              </a:ext>
            </a:extLst>
          </a:blip>
          <a:stretch>
            <a:fillRect/>
          </a:stretch>
        </p:blipFill>
        <p:spPr>
          <a:xfrm>
            <a:off x="775991" y="4983746"/>
            <a:ext cx="256024" cy="351118"/>
          </a:xfrm>
          <a:prstGeom prst="rect">
            <a:avLst/>
          </a:prstGeom>
        </p:spPr>
      </p:pic>
      <p:pic>
        <p:nvPicPr>
          <p:cNvPr id="595" name="그래픽 594">
            <a:extLst>
              <a:ext uri="{FF2B5EF4-FFF2-40B4-BE49-F238E27FC236}">
                <a16:creationId xmlns:a16="http://schemas.microsoft.com/office/drawing/2014/main" id="{0B797BA6-1496-4AF8-A8C5-F90CC0E74766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xmlns="" r:embed="rId173"/>
              </a:ext>
            </a:extLst>
          </a:blip>
          <a:stretch>
            <a:fillRect/>
          </a:stretch>
        </p:blipFill>
        <p:spPr>
          <a:xfrm>
            <a:off x="1329799" y="4965459"/>
            <a:ext cx="387694" cy="387694"/>
          </a:xfrm>
          <a:prstGeom prst="rect">
            <a:avLst/>
          </a:prstGeom>
        </p:spPr>
      </p:pic>
      <p:pic>
        <p:nvPicPr>
          <p:cNvPr id="596" name="그래픽 595">
            <a:extLst>
              <a:ext uri="{FF2B5EF4-FFF2-40B4-BE49-F238E27FC236}">
                <a16:creationId xmlns:a16="http://schemas.microsoft.com/office/drawing/2014/main" id="{8002782A-91C0-49E2-B3B0-1327BD19D66F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xmlns="" r:embed="rId175"/>
              </a:ext>
            </a:extLst>
          </a:blip>
          <a:stretch>
            <a:fillRect/>
          </a:stretch>
        </p:blipFill>
        <p:spPr>
          <a:xfrm>
            <a:off x="2027090" y="4976431"/>
            <a:ext cx="365748" cy="365748"/>
          </a:xfrm>
          <a:prstGeom prst="rect">
            <a:avLst/>
          </a:prstGeom>
        </p:spPr>
      </p:pic>
      <p:pic>
        <p:nvPicPr>
          <p:cNvPr id="597" name="그래픽 596">
            <a:extLst>
              <a:ext uri="{FF2B5EF4-FFF2-40B4-BE49-F238E27FC236}">
                <a16:creationId xmlns:a16="http://schemas.microsoft.com/office/drawing/2014/main" id="{87C1D3F2-3C26-46BF-A237-3CD2E541116C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xmlns="" r:embed="rId177"/>
              </a:ext>
            </a:extLst>
          </a:blip>
          <a:stretch>
            <a:fillRect/>
          </a:stretch>
        </p:blipFill>
        <p:spPr>
          <a:xfrm>
            <a:off x="2703463" y="4980088"/>
            <a:ext cx="299916" cy="358436"/>
          </a:xfrm>
          <a:prstGeom prst="rect">
            <a:avLst/>
          </a:prstGeom>
        </p:spPr>
      </p:pic>
      <p:pic>
        <p:nvPicPr>
          <p:cNvPr id="598" name="그래픽 597">
            <a:extLst>
              <a:ext uri="{FF2B5EF4-FFF2-40B4-BE49-F238E27FC236}">
                <a16:creationId xmlns:a16="http://schemas.microsoft.com/office/drawing/2014/main" id="{98BBB774-3475-49A3-A64D-8BFEF97D86E0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xmlns="" r:embed="rId179"/>
              </a:ext>
            </a:extLst>
          </a:blip>
          <a:stretch>
            <a:fillRect/>
          </a:stretch>
        </p:blipFill>
        <p:spPr>
          <a:xfrm>
            <a:off x="3473218" y="4965459"/>
            <a:ext cx="190190" cy="387694"/>
          </a:xfrm>
          <a:prstGeom prst="rect">
            <a:avLst/>
          </a:prstGeom>
        </p:spPr>
      </p:pic>
      <p:pic>
        <p:nvPicPr>
          <p:cNvPr id="599" name="그래픽 598">
            <a:extLst>
              <a:ext uri="{FF2B5EF4-FFF2-40B4-BE49-F238E27FC236}">
                <a16:creationId xmlns:a16="http://schemas.microsoft.com/office/drawing/2014/main" id="{A2304A4C-F98E-4C94-8921-DD941B14DC9E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xmlns="" r:embed="rId181"/>
              </a:ext>
            </a:extLst>
          </a:blip>
          <a:stretch>
            <a:fillRect/>
          </a:stretch>
        </p:blipFill>
        <p:spPr>
          <a:xfrm>
            <a:off x="4086045" y="4983746"/>
            <a:ext cx="365748" cy="351118"/>
          </a:xfrm>
          <a:prstGeom prst="rect">
            <a:avLst/>
          </a:prstGeom>
        </p:spPr>
      </p:pic>
      <p:pic>
        <p:nvPicPr>
          <p:cNvPr id="600" name="그래픽 599">
            <a:extLst>
              <a:ext uri="{FF2B5EF4-FFF2-40B4-BE49-F238E27FC236}">
                <a16:creationId xmlns:a16="http://schemas.microsoft.com/office/drawing/2014/main" id="{8A178019-459F-428A-8DE6-7925CE672521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xmlns="" r:embed="rId183"/>
              </a:ext>
            </a:extLst>
          </a:blip>
          <a:stretch>
            <a:fillRect/>
          </a:stretch>
        </p:blipFill>
        <p:spPr>
          <a:xfrm>
            <a:off x="4806807" y="5002034"/>
            <a:ext cx="373064" cy="314544"/>
          </a:xfrm>
          <a:prstGeom prst="rect">
            <a:avLst/>
          </a:prstGeom>
        </p:spPr>
      </p:pic>
      <p:pic>
        <p:nvPicPr>
          <p:cNvPr id="601" name="그래픽 600">
            <a:extLst>
              <a:ext uri="{FF2B5EF4-FFF2-40B4-BE49-F238E27FC236}">
                <a16:creationId xmlns:a16="http://schemas.microsoft.com/office/drawing/2014/main" id="{F25D667D-8C58-4778-9F01-D89DBC055B3B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xmlns="" r:embed="rId185"/>
              </a:ext>
            </a:extLst>
          </a:blip>
          <a:stretch>
            <a:fillRect/>
          </a:stretch>
        </p:blipFill>
        <p:spPr>
          <a:xfrm>
            <a:off x="5423477" y="4980089"/>
            <a:ext cx="321858" cy="358434"/>
          </a:xfrm>
          <a:prstGeom prst="rect">
            <a:avLst/>
          </a:prstGeom>
        </p:spPr>
      </p:pic>
      <p:pic>
        <p:nvPicPr>
          <p:cNvPr id="602" name="그래픽 601">
            <a:extLst>
              <a:ext uri="{FF2B5EF4-FFF2-40B4-BE49-F238E27FC236}">
                <a16:creationId xmlns:a16="http://schemas.microsoft.com/office/drawing/2014/main" id="{E86A07EC-07EC-41AA-A25F-4477175AD367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xmlns="" r:embed="rId187"/>
              </a:ext>
            </a:extLst>
          </a:blip>
          <a:stretch>
            <a:fillRect/>
          </a:stretch>
        </p:blipFill>
        <p:spPr>
          <a:xfrm>
            <a:off x="6149685" y="4983745"/>
            <a:ext cx="270656" cy="351120"/>
          </a:xfrm>
          <a:prstGeom prst="rect">
            <a:avLst/>
          </a:prstGeom>
        </p:spPr>
      </p:pic>
      <p:pic>
        <p:nvPicPr>
          <p:cNvPr id="603" name="그래픽 602">
            <a:extLst>
              <a:ext uri="{FF2B5EF4-FFF2-40B4-BE49-F238E27FC236}">
                <a16:creationId xmlns:a16="http://schemas.microsoft.com/office/drawing/2014/main" id="{BCBDD0C9-BB9C-4D81-8E04-EB0A3D163AD1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xmlns="" r:embed="rId189"/>
              </a:ext>
            </a:extLst>
          </a:blip>
          <a:stretch>
            <a:fillRect/>
          </a:stretch>
        </p:blipFill>
        <p:spPr>
          <a:xfrm>
            <a:off x="6737517" y="5013006"/>
            <a:ext cx="343804" cy="292598"/>
          </a:xfrm>
          <a:prstGeom prst="rect">
            <a:avLst/>
          </a:prstGeom>
        </p:spPr>
      </p:pic>
      <p:pic>
        <p:nvPicPr>
          <p:cNvPr id="604" name="그래픽 603">
            <a:extLst>
              <a:ext uri="{FF2B5EF4-FFF2-40B4-BE49-F238E27FC236}">
                <a16:creationId xmlns:a16="http://schemas.microsoft.com/office/drawing/2014/main" id="{974651E9-BFB1-4962-B949-0835802550D2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xmlns="" r:embed="rId191"/>
              </a:ext>
            </a:extLst>
          </a:blip>
          <a:stretch>
            <a:fillRect/>
          </a:stretch>
        </p:blipFill>
        <p:spPr>
          <a:xfrm>
            <a:off x="7444753" y="4965459"/>
            <a:ext cx="387694" cy="387694"/>
          </a:xfrm>
          <a:prstGeom prst="rect">
            <a:avLst/>
          </a:prstGeom>
        </p:spPr>
      </p:pic>
      <p:pic>
        <p:nvPicPr>
          <p:cNvPr id="605" name="그래픽 604">
            <a:extLst>
              <a:ext uri="{FF2B5EF4-FFF2-40B4-BE49-F238E27FC236}">
                <a16:creationId xmlns:a16="http://schemas.microsoft.com/office/drawing/2014/main" id="{6894D00E-94CE-4D73-A034-1489FD47763D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xmlns="" r:embed="rId193"/>
              </a:ext>
            </a:extLst>
          </a:blip>
          <a:stretch>
            <a:fillRect/>
          </a:stretch>
        </p:blipFill>
        <p:spPr>
          <a:xfrm>
            <a:off x="8069840" y="4991061"/>
            <a:ext cx="329174" cy="3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2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Box 450">
            <a:extLst>
              <a:ext uri="{FF2B5EF4-FFF2-40B4-BE49-F238E27FC236}">
                <a16:creationId xmlns:a16="http://schemas.microsoft.com/office/drawing/2014/main" id="{25FC8DAB-0AC9-4C46-A020-5E1CE446DC32}"/>
              </a:ext>
            </a:extLst>
          </p:cNvPr>
          <p:cNvSpPr txBox="1"/>
          <p:nvPr/>
        </p:nvSpPr>
        <p:spPr>
          <a:xfrm>
            <a:off x="8901253" y="3810471"/>
            <a:ext cx="268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Icon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03D8A658-8FA6-49E4-AFCD-F75C2285BE53}"/>
              </a:ext>
            </a:extLst>
          </p:cNvPr>
          <p:cNvSpPr txBox="1"/>
          <p:nvPr/>
        </p:nvSpPr>
        <p:spPr>
          <a:xfrm>
            <a:off x="8960549" y="4394448"/>
            <a:ext cx="26227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You can resize these icons keeping the quality.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You can change the stroke and fill color; just select the icon and click on the paint bucket/pen.</a:t>
            </a:r>
          </a:p>
        </p:txBody>
      </p:sp>
      <p:pic>
        <p:nvPicPr>
          <p:cNvPr id="453" name="그래픽 452">
            <a:extLst>
              <a:ext uri="{FF2B5EF4-FFF2-40B4-BE49-F238E27FC236}">
                <a16:creationId xmlns:a16="http://schemas.microsoft.com/office/drawing/2014/main" id="{E807B476-9420-4783-9665-6B7997462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1209" y="786704"/>
            <a:ext cx="445586" cy="337784"/>
          </a:xfrm>
          <a:prstGeom prst="rect">
            <a:avLst/>
          </a:prstGeom>
        </p:spPr>
      </p:pic>
      <p:pic>
        <p:nvPicPr>
          <p:cNvPr id="454" name="그래픽 453">
            <a:extLst>
              <a:ext uri="{FF2B5EF4-FFF2-40B4-BE49-F238E27FC236}">
                <a16:creationId xmlns:a16="http://schemas.microsoft.com/office/drawing/2014/main" id="{2F3772E4-FB9C-4C00-8F0F-8224A993C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05624" y="790297"/>
            <a:ext cx="388090" cy="330596"/>
          </a:xfrm>
          <a:prstGeom prst="rect">
            <a:avLst/>
          </a:prstGeom>
        </p:spPr>
      </p:pic>
      <p:pic>
        <p:nvPicPr>
          <p:cNvPr id="455" name="그래픽 454">
            <a:extLst>
              <a:ext uri="{FF2B5EF4-FFF2-40B4-BE49-F238E27FC236}">
                <a16:creationId xmlns:a16="http://schemas.microsoft.com/office/drawing/2014/main" id="{55E912FB-164E-43A8-A5A5-A48F6960D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05312" y="761549"/>
            <a:ext cx="438400" cy="388092"/>
          </a:xfrm>
          <a:prstGeom prst="rect">
            <a:avLst/>
          </a:prstGeom>
        </p:spPr>
      </p:pic>
      <p:pic>
        <p:nvPicPr>
          <p:cNvPr id="456" name="그래픽 455">
            <a:extLst>
              <a:ext uri="{FF2B5EF4-FFF2-40B4-BE49-F238E27FC236}">
                <a16:creationId xmlns:a16="http://schemas.microsoft.com/office/drawing/2014/main" id="{98C9973A-C56E-4823-8662-F389883B9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625497" y="754362"/>
            <a:ext cx="380906" cy="402466"/>
          </a:xfrm>
          <a:prstGeom prst="rect">
            <a:avLst/>
          </a:prstGeom>
        </p:spPr>
      </p:pic>
      <p:pic>
        <p:nvPicPr>
          <p:cNvPr id="457" name="그래픽 456">
            <a:extLst>
              <a:ext uri="{FF2B5EF4-FFF2-40B4-BE49-F238E27FC236}">
                <a16:creationId xmlns:a16="http://schemas.microsoft.com/office/drawing/2014/main" id="{DDEF892B-4B97-4772-A683-9F6CC327F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288560" y="750770"/>
            <a:ext cx="438400" cy="409652"/>
          </a:xfrm>
          <a:prstGeom prst="rect">
            <a:avLst/>
          </a:prstGeom>
        </p:spPr>
      </p:pic>
      <p:pic>
        <p:nvPicPr>
          <p:cNvPr id="458" name="그래픽 457">
            <a:extLst>
              <a:ext uri="{FF2B5EF4-FFF2-40B4-BE49-F238E27FC236}">
                <a16:creationId xmlns:a16="http://schemas.microsoft.com/office/drawing/2014/main" id="{4C33672F-AC36-468E-9F9C-0D40EFD7D8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945615" y="736396"/>
            <a:ext cx="424026" cy="438400"/>
          </a:xfrm>
          <a:prstGeom prst="rect">
            <a:avLst/>
          </a:prstGeom>
        </p:spPr>
      </p:pic>
      <p:pic>
        <p:nvPicPr>
          <p:cNvPr id="459" name="그래픽 458">
            <a:extLst>
              <a:ext uri="{FF2B5EF4-FFF2-40B4-BE49-F238E27FC236}">
                <a16:creationId xmlns:a16="http://schemas.microsoft.com/office/drawing/2014/main" id="{EFB72260-6C1E-4358-83C0-0DABCE786A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780239" y="783111"/>
            <a:ext cx="388090" cy="344968"/>
          </a:xfrm>
          <a:prstGeom prst="rect">
            <a:avLst/>
          </a:prstGeom>
        </p:spPr>
      </p:pic>
      <p:pic>
        <p:nvPicPr>
          <p:cNvPr id="460" name="그래픽 459">
            <a:extLst>
              <a:ext uri="{FF2B5EF4-FFF2-40B4-BE49-F238E27FC236}">
                <a16:creationId xmlns:a16="http://schemas.microsoft.com/office/drawing/2014/main" id="{25CD3FC1-2272-4297-B22F-3534BA24DE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469715" y="765144"/>
            <a:ext cx="294662" cy="380904"/>
          </a:xfrm>
          <a:prstGeom prst="rect">
            <a:avLst/>
          </a:prstGeom>
        </p:spPr>
      </p:pic>
      <p:pic>
        <p:nvPicPr>
          <p:cNvPr id="461" name="그래픽 460">
            <a:extLst>
              <a:ext uri="{FF2B5EF4-FFF2-40B4-BE49-F238E27FC236}">
                <a16:creationId xmlns:a16="http://schemas.microsoft.com/office/drawing/2014/main" id="{9C13CC0D-D14A-498F-A298-80AB739B59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056542" y="797484"/>
            <a:ext cx="352158" cy="316222"/>
          </a:xfrm>
          <a:prstGeom prst="rect">
            <a:avLst/>
          </a:prstGeom>
        </p:spPr>
      </p:pic>
      <p:pic>
        <p:nvPicPr>
          <p:cNvPr id="462" name="그래픽 461">
            <a:extLst>
              <a:ext uri="{FF2B5EF4-FFF2-40B4-BE49-F238E27FC236}">
                <a16:creationId xmlns:a16="http://schemas.microsoft.com/office/drawing/2014/main" id="{DA6179AD-5FB0-4812-AC48-D80215F297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6762535" y="768736"/>
            <a:ext cx="265916" cy="373718"/>
          </a:xfrm>
          <a:prstGeom prst="rect">
            <a:avLst/>
          </a:prstGeom>
        </p:spPr>
      </p:pic>
      <p:pic>
        <p:nvPicPr>
          <p:cNvPr id="463" name="그래픽 462">
            <a:extLst>
              <a:ext uri="{FF2B5EF4-FFF2-40B4-BE49-F238E27FC236}">
                <a16:creationId xmlns:a16="http://schemas.microsoft.com/office/drawing/2014/main" id="{323DFFF4-5289-46A6-9927-2B7E1BAE5D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7394144" y="822639"/>
            <a:ext cx="445586" cy="265914"/>
          </a:xfrm>
          <a:prstGeom prst="rect">
            <a:avLst/>
          </a:prstGeom>
        </p:spPr>
      </p:pic>
      <p:pic>
        <p:nvPicPr>
          <p:cNvPr id="464" name="그래픽 463">
            <a:extLst>
              <a:ext uri="{FF2B5EF4-FFF2-40B4-BE49-F238E27FC236}">
                <a16:creationId xmlns:a16="http://schemas.microsoft.com/office/drawing/2014/main" id="{F2D1145C-75D6-421A-87B2-4F5A321D15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8078493" y="757956"/>
            <a:ext cx="251542" cy="395280"/>
          </a:xfrm>
          <a:prstGeom prst="rect">
            <a:avLst/>
          </a:prstGeom>
        </p:spPr>
      </p:pic>
      <p:pic>
        <p:nvPicPr>
          <p:cNvPr id="465" name="그래픽 464">
            <a:extLst>
              <a:ext uri="{FF2B5EF4-FFF2-40B4-BE49-F238E27FC236}">
                <a16:creationId xmlns:a16="http://schemas.microsoft.com/office/drawing/2014/main" id="{0C946CF5-4681-4641-8AF5-F2407B2EBB1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87529" y="1560690"/>
            <a:ext cx="409652" cy="265914"/>
          </a:xfrm>
          <a:prstGeom prst="rect">
            <a:avLst/>
          </a:prstGeom>
        </p:spPr>
      </p:pic>
      <p:pic>
        <p:nvPicPr>
          <p:cNvPr id="466" name="그래픽 465">
            <a:extLst>
              <a:ext uri="{FF2B5EF4-FFF2-40B4-BE49-F238E27FC236}">
                <a16:creationId xmlns:a16="http://schemas.microsoft.com/office/drawing/2014/main" id="{970107F6-88F0-48E4-8B04-648441B484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333600" y="1488820"/>
            <a:ext cx="366532" cy="409654"/>
          </a:xfrm>
          <a:prstGeom prst="rect">
            <a:avLst/>
          </a:prstGeom>
        </p:spPr>
      </p:pic>
      <p:pic>
        <p:nvPicPr>
          <p:cNvPr id="467" name="그래픽 466">
            <a:extLst>
              <a:ext uri="{FF2B5EF4-FFF2-40B4-BE49-F238E27FC236}">
                <a16:creationId xmlns:a16="http://schemas.microsoft.com/office/drawing/2014/main" id="{BD35902F-1660-4C97-BE28-D7A520CB8CA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2053257" y="1488820"/>
            <a:ext cx="366532" cy="409654"/>
          </a:xfrm>
          <a:prstGeom prst="rect">
            <a:avLst/>
          </a:prstGeom>
        </p:spPr>
      </p:pic>
      <p:pic>
        <p:nvPicPr>
          <p:cNvPr id="468" name="그래픽 467">
            <a:extLst>
              <a:ext uri="{FF2B5EF4-FFF2-40B4-BE49-F238E27FC236}">
                <a16:creationId xmlns:a16="http://schemas.microsoft.com/office/drawing/2014/main" id="{DBBDC22F-FFE2-40B5-8F8E-565F262D494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2668291" y="1503195"/>
            <a:ext cx="445586" cy="380904"/>
          </a:xfrm>
          <a:prstGeom prst="rect">
            <a:avLst/>
          </a:prstGeom>
        </p:spPr>
      </p:pic>
      <p:pic>
        <p:nvPicPr>
          <p:cNvPr id="469" name="그래픽 468">
            <a:extLst>
              <a:ext uri="{FF2B5EF4-FFF2-40B4-BE49-F238E27FC236}">
                <a16:creationId xmlns:a16="http://schemas.microsoft.com/office/drawing/2014/main" id="{3FD2B6CC-7DFE-43EB-A649-DE9E9357575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3405118" y="1496008"/>
            <a:ext cx="301848" cy="395278"/>
          </a:xfrm>
          <a:prstGeom prst="rect">
            <a:avLst/>
          </a:prstGeom>
        </p:spPr>
      </p:pic>
      <p:pic>
        <p:nvPicPr>
          <p:cNvPr id="470" name="그래픽 469">
            <a:extLst>
              <a:ext uri="{FF2B5EF4-FFF2-40B4-BE49-F238E27FC236}">
                <a16:creationId xmlns:a16="http://schemas.microsoft.com/office/drawing/2014/main" id="{602D80D2-C5BD-4B06-8E15-9DB769249C8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4133968" y="1478040"/>
            <a:ext cx="301848" cy="431212"/>
          </a:xfrm>
          <a:prstGeom prst="rect">
            <a:avLst/>
          </a:prstGeom>
        </p:spPr>
      </p:pic>
      <p:pic>
        <p:nvPicPr>
          <p:cNvPr id="471" name="그래픽 470">
            <a:extLst>
              <a:ext uri="{FF2B5EF4-FFF2-40B4-BE49-F238E27FC236}">
                <a16:creationId xmlns:a16="http://schemas.microsoft.com/office/drawing/2014/main" id="{4BC3C62C-56DB-418E-9017-9C38845CEF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4734758" y="1499600"/>
            <a:ext cx="438400" cy="388092"/>
          </a:xfrm>
          <a:prstGeom prst="rect">
            <a:avLst/>
          </a:prstGeom>
        </p:spPr>
      </p:pic>
      <p:pic>
        <p:nvPicPr>
          <p:cNvPr id="472" name="그래픽 471">
            <a:extLst>
              <a:ext uri="{FF2B5EF4-FFF2-40B4-BE49-F238E27FC236}">
                <a16:creationId xmlns:a16="http://schemas.microsoft.com/office/drawing/2014/main" id="{2E4882F6-038E-4CFF-952F-1557302862E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493142" y="1485226"/>
            <a:ext cx="258728" cy="416840"/>
          </a:xfrm>
          <a:prstGeom prst="rect">
            <a:avLst/>
          </a:prstGeom>
        </p:spPr>
      </p:pic>
      <p:pic>
        <p:nvPicPr>
          <p:cNvPr id="473" name="그래픽 472">
            <a:extLst>
              <a:ext uri="{FF2B5EF4-FFF2-40B4-BE49-F238E27FC236}">
                <a16:creationId xmlns:a16="http://schemas.microsoft.com/office/drawing/2014/main" id="{9FECC56D-D9E7-49A6-89C4-3B87081CA60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051827" y="1478040"/>
            <a:ext cx="424026" cy="431212"/>
          </a:xfrm>
          <a:prstGeom prst="rect">
            <a:avLst/>
          </a:prstGeom>
        </p:spPr>
      </p:pic>
      <p:pic>
        <p:nvPicPr>
          <p:cNvPr id="474" name="그래픽 473">
            <a:extLst>
              <a:ext uri="{FF2B5EF4-FFF2-40B4-BE49-F238E27FC236}">
                <a16:creationId xmlns:a16="http://schemas.microsoft.com/office/drawing/2014/main" id="{394D4B75-4D74-4CE3-936A-D97F55B7CF7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6768767" y="1488821"/>
            <a:ext cx="316222" cy="409652"/>
          </a:xfrm>
          <a:prstGeom prst="rect">
            <a:avLst/>
          </a:prstGeom>
        </p:spPr>
      </p:pic>
      <p:pic>
        <p:nvPicPr>
          <p:cNvPr id="475" name="그래픽 474">
            <a:extLst>
              <a:ext uri="{FF2B5EF4-FFF2-40B4-BE49-F238E27FC236}">
                <a16:creationId xmlns:a16="http://schemas.microsoft.com/office/drawing/2014/main" id="{7588EAA2-BF2E-4AFB-A1A1-7BB210409E7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7458826" y="1535535"/>
            <a:ext cx="316222" cy="316222"/>
          </a:xfrm>
          <a:prstGeom prst="rect">
            <a:avLst/>
          </a:prstGeom>
        </p:spPr>
      </p:pic>
      <p:pic>
        <p:nvPicPr>
          <p:cNvPr id="476" name="그래픽 475">
            <a:extLst>
              <a:ext uri="{FF2B5EF4-FFF2-40B4-BE49-F238E27FC236}">
                <a16:creationId xmlns:a16="http://schemas.microsoft.com/office/drawing/2014/main" id="{5F3C96A6-4155-4E62-A05A-D8B82792523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8024591" y="1510381"/>
            <a:ext cx="359344" cy="366532"/>
          </a:xfrm>
          <a:prstGeom prst="rect">
            <a:avLst/>
          </a:prstGeom>
        </p:spPr>
      </p:pic>
      <p:pic>
        <p:nvPicPr>
          <p:cNvPr id="477" name="그래픽 476">
            <a:extLst>
              <a:ext uri="{FF2B5EF4-FFF2-40B4-BE49-F238E27FC236}">
                <a16:creationId xmlns:a16="http://schemas.microsoft.com/office/drawing/2014/main" id="{DB371029-879C-4C2C-8882-659BFF1ABC8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35616" y="2212463"/>
            <a:ext cx="301848" cy="323410"/>
          </a:xfrm>
          <a:prstGeom prst="rect">
            <a:avLst/>
          </a:prstGeom>
        </p:spPr>
      </p:pic>
      <p:pic>
        <p:nvPicPr>
          <p:cNvPr id="478" name="그래픽 477">
            <a:extLst>
              <a:ext uri="{FF2B5EF4-FFF2-40B4-BE49-F238E27FC236}">
                <a16:creationId xmlns:a16="http://schemas.microsoft.com/office/drawing/2014/main" id="{30199EE2-3886-42CE-BD4B-B0F3351FD3F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1365627" y="2205276"/>
            <a:ext cx="316222" cy="337784"/>
          </a:xfrm>
          <a:prstGeom prst="rect">
            <a:avLst/>
          </a:prstGeom>
        </p:spPr>
      </p:pic>
      <p:pic>
        <p:nvPicPr>
          <p:cNvPr id="479" name="그래픽 478">
            <a:extLst>
              <a:ext uri="{FF2B5EF4-FFF2-40B4-BE49-F238E27FC236}">
                <a16:creationId xmlns:a16="http://schemas.microsoft.com/office/drawing/2014/main" id="{12CCC578-B637-40CE-ABAF-1C6AEFBAC43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2034867" y="2190902"/>
            <a:ext cx="366532" cy="366532"/>
          </a:xfrm>
          <a:prstGeom prst="rect">
            <a:avLst/>
          </a:prstGeom>
        </p:spPr>
      </p:pic>
      <p:pic>
        <p:nvPicPr>
          <p:cNvPr id="480" name="그래픽 479">
            <a:extLst>
              <a:ext uri="{FF2B5EF4-FFF2-40B4-BE49-F238E27FC236}">
                <a16:creationId xmlns:a16="http://schemas.microsoft.com/office/drawing/2014/main" id="{9F38FEB3-3660-4843-BA14-7AFDA3A5480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2766904" y="2208869"/>
            <a:ext cx="208420" cy="330596"/>
          </a:xfrm>
          <a:prstGeom prst="rect">
            <a:avLst/>
          </a:prstGeom>
        </p:spPr>
      </p:pic>
      <p:pic>
        <p:nvPicPr>
          <p:cNvPr id="481" name="그래픽 480">
            <a:extLst>
              <a:ext uri="{FF2B5EF4-FFF2-40B4-BE49-F238E27FC236}">
                <a16:creationId xmlns:a16="http://schemas.microsoft.com/office/drawing/2014/main" id="{57D6337E-CD8A-4003-B1D1-584F6C24A5E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3395390" y="2223243"/>
            <a:ext cx="337784" cy="301848"/>
          </a:xfrm>
          <a:prstGeom prst="rect">
            <a:avLst/>
          </a:prstGeom>
        </p:spPr>
      </p:pic>
      <p:pic>
        <p:nvPicPr>
          <p:cNvPr id="482" name="그래픽 481">
            <a:extLst>
              <a:ext uri="{FF2B5EF4-FFF2-40B4-BE49-F238E27FC236}">
                <a16:creationId xmlns:a16="http://schemas.microsoft.com/office/drawing/2014/main" id="{4E0CBC2D-B82F-41A5-B17C-61C1C9232A0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4088253" y="2194495"/>
            <a:ext cx="337784" cy="359344"/>
          </a:xfrm>
          <a:prstGeom prst="rect">
            <a:avLst/>
          </a:prstGeom>
        </p:spPr>
      </p:pic>
      <p:pic>
        <p:nvPicPr>
          <p:cNvPr id="483" name="그래픽 482">
            <a:extLst>
              <a:ext uri="{FF2B5EF4-FFF2-40B4-BE49-F238E27FC236}">
                <a16:creationId xmlns:a16="http://schemas.microsoft.com/office/drawing/2014/main" id="{22740E9F-3D15-419F-999A-D74769898A5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4885535" y="2183716"/>
            <a:ext cx="215606" cy="380904"/>
          </a:xfrm>
          <a:prstGeom prst="rect">
            <a:avLst/>
          </a:prstGeom>
        </p:spPr>
      </p:pic>
      <p:pic>
        <p:nvPicPr>
          <p:cNvPr id="484" name="그래픽 483">
            <a:extLst>
              <a:ext uri="{FF2B5EF4-FFF2-40B4-BE49-F238E27FC236}">
                <a16:creationId xmlns:a16="http://schemas.microsoft.com/office/drawing/2014/main" id="{A2087EFB-93F6-464D-8A83-F37602CD52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5438144" y="2183716"/>
            <a:ext cx="280288" cy="380904"/>
          </a:xfrm>
          <a:prstGeom prst="rect">
            <a:avLst/>
          </a:prstGeom>
        </p:spPr>
      </p:pic>
      <p:pic>
        <p:nvPicPr>
          <p:cNvPr id="485" name="그래픽 484">
            <a:extLst>
              <a:ext uri="{FF2B5EF4-FFF2-40B4-BE49-F238E27FC236}">
                <a16:creationId xmlns:a16="http://schemas.microsoft.com/office/drawing/2014/main" id="{22A31F95-2EA6-4D63-9457-9D2816F876A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6098140" y="2234023"/>
            <a:ext cx="366532" cy="280290"/>
          </a:xfrm>
          <a:prstGeom prst="rect">
            <a:avLst/>
          </a:prstGeom>
        </p:spPr>
      </p:pic>
      <p:pic>
        <p:nvPicPr>
          <p:cNvPr id="486" name="그래픽 485">
            <a:extLst>
              <a:ext uri="{FF2B5EF4-FFF2-40B4-BE49-F238E27FC236}">
                <a16:creationId xmlns:a16="http://schemas.microsoft.com/office/drawing/2014/main" id="{FDFCF99B-7C76-4143-B18D-9CBDB56E870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6721572" y="2223243"/>
            <a:ext cx="337784" cy="301848"/>
          </a:xfrm>
          <a:prstGeom prst="rect">
            <a:avLst/>
          </a:prstGeom>
        </p:spPr>
      </p:pic>
      <p:pic>
        <p:nvPicPr>
          <p:cNvPr id="487" name="그래픽 486">
            <a:extLst>
              <a:ext uri="{FF2B5EF4-FFF2-40B4-BE49-F238E27FC236}">
                <a16:creationId xmlns:a16="http://schemas.microsoft.com/office/drawing/2014/main" id="{252809F5-49ED-4FD0-B877-862FED34C3E8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7440859" y="2216056"/>
            <a:ext cx="352158" cy="316222"/>
          </a:xfrm>
          <a:prstGeom prst="rect">
            <a:avLst/>
          </a:prstGeom>
        </p:spPr>
      </p:pic>
      <p:pic>
        <p:nvPicPr>
          <p:cNvPr id="488" name="그래픽 487">
            <a:extLst>
              <a:ext uri="{FF2B5EF4-FFF2-40B4-BE49-F238E27FC236}">
                <a16:creationId xmlns:a16="http://schemas.microsoft.com/office/drawing/2014/main" id="{F33620B0-EA88-4559-88D2-A0F8BFBAA7F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8035372" y="2244803"/>
            <a:ext cx="337784" cy="258728"/>
          </a:xfrm>
          <a:prstGeom prst="rect">
            <a:avLst/>
          </a:prstGeom>
        </p:spPr>
      </p:pic>
      <p:pic>
        <p:nvPicPr>
          <p:cNvPr id="489" name="그래픽 488">
            <a:extLst>
              <a:ext uri="{FF2B5EF4-FFF2-40B4-BE49-F238E27FC236}">
                <a16:creationId xmlns:a16="http://schemas.microsoft.com/office/drawing/2014/main" id="{0B2EABE0-E70E-4BCE-8AE7-4CFE38052EE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64974" y="2903214"/>
            <a:ext cx="330596" cy="330596"/>
          </a:xfrm>
          <a:prstGeom prst="rect">
            <a:avLst/>
          </a:prstGeom>
        </p:spPr>
      </p:pic>
      <p:pic>
        <p:nvPicPr>
          <p:cNvPr id="490" name="그래픽 489">
            <a:extLst>
              <a:ext uri="{FF2B5EF4-FFF2-40B4-BE49-F238E27FC236}">
                <a16:creationId xmlns:a16="http://schemas.microsoft.com/office/drawing/2014/main" id="{E92A9D2F-F922-4197-B6C4-6F61695D4EB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1359566" y="2899621"/>
            <a:ext cx="352158" cy="337784"/>
          </a:xfrm>
          <a:prstGeom prst="rect">
            <a:avLst/>
          </a:prstGeom>
        </p:spPr>
      </p:pic>
      <p:pic>
        <p:nvPicPr>
          <p:cNvPr id="491" name="그래픽 490">
            <a:extLst>
              <a:ext uri="{FF2B5EF4-FFF2-40B4-BE49-F238E27FC236}">
                <a16:creationId xmlns:a16="http://schemas.microsoft.com/office/drawing/2014/main" id="{02887F9F-03B5-4343-BF03-32CF551986B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2035228" y="2888841"/>
            <a:ext cx="301848" cy="359342"/>
          </a:xfrm>
          <a:prstGeom prst="rect">
            <a:avLst/>
          </a:prstGeom>
        </p:spPr>
      </p:pic>
      <p:pic>
        <p:nvPicPr>
          <p:cNvPr id="492" name="그래픽 491">
            <a:extLst>
              <a:ext uri="{FF2B5EF4-FFF2-40B4-BE49-F238E27FC236}">
                <a16:creationId xmlns:a16="http://schemas.microsoft.com/office/drawing/2014/main" id="{BC2CD295-6300-403A-B2A2-1E5A9BB7C357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2703785" y="2870874"/>
            <a:ext cx="344970" cy="395278"/>
          </a:xfrm>
          <a:prstGeom prst="rect">
            <a:avLst/>
          </a:prstGeom>
        </p:spPr>
      </p:pic>
      <p:pic>
        <p:nvPicPr>
          <p:cNvPr id="493" name="그래픽 492">
            <a:extLst>
              <a:ext uri="{FF2B5EF4-FFF2-40B4-BE49-F238E27FC236}">
                <a16:creationId xmlns:a16="http://schemas.microsoft.com/office/drawing/2014/main" id="{1F6ECED9-1EC5-4082-A371-C595571FE91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xmlns="" r:embed="rId83"/>
              </a:ext>
            </a:extLst>
          </a:blip>
          <a:stretch>
            <a:fillRect/>
          </a:stretch>
        </p:blipFill>
        <p:spPr>
          <a:xfrm>
            <a:off x="3372549" y="2870873"/>
            <a:ext cx="373718" cy="395280"/>
          </a:xfrm>
          <a:prstGeom prst="rect">
            <a:avLst/>
          </a:prstGeom>
        </p:spPr>
      </p:pic>
      <p:pic>
        <p:nvPicPr>
          <p:cNvPr id="494" name="그래픽 493">
            <a:extLst>
              <a:ext uri="{FF2B5EF4-FFF2-40B4-BE49-F238E27FC236}">
                <a16:creationId xmlns:a16="http://schemas.microsoft.com/office/drawing/2014/main" id="{C07B1168-3284-457B-811C-387A9CA3718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xmlns="" r:embed="rId85"/>
              </a:ext>
            </a:extLst>
          </a:blip>
          <a:stretch>
            <a:fillRect/>
          </a:stretch>
        </p:blipFill>
        <p:spPr>
          <a:xfrm>
            <a:off x="4033538" y="2903214"/>
            <a:ext cx="438400" cy="330596"/>
          </a:xfrm>
          <a:prstGeom prst="rect">
            <a:avLst/>
          </a:prstGeom>
        </p:spPr>
      </p:pic>
      <p:pic>
        <p:nvPicPr>
          <p:cNvPr id="495" name="그래픽 494">
            <a:extLst>
              <a:ext uri="{FF2B5EF4-FFF2-40B4-BE49-F238E27FC236}">
                <a16:creationId xmlns:a16="http://schemas.microsoft.com/office/drawing/2014/main" id="{8EBC5555-72D5-47BC-B2E8-D1AB3DCD6B5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xmlns="" r:embed="rId87"/>
              </a:ext>
            </a:extLst>
          </a:blip>
          <a:stretch>
            <a:fillRect/>
          </a:stretch>
        </p:blipFill>
        <p:spPr>
          <a:xfrm>
            <a:off x="4886130" y="2906807"/>
            <a:ext cx="265916" cy="323412"/>
          </a:xfrm>
          <a:prstGeom prst="rect">
            <a:avLst/>
          </a:prstGeom>
        </p:spPr>
      </p:pic>
      <p:pic>
        <p:nvPicPr>
          <p:cNvPr id="496" name="그래픽 495">
            <a:extLst>
              <a:ext uri="{FF2B5EF4-FFF2-40B4-BE49-F238E27FC236}">
                <a16:creationId xmlns:a16="http://schemas.microsoft.com/office/drawing/2014/main" id="{E1AE707E-288F-4E18-B5A8-8A26C373B27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xmlns="" r:embed="rId89"/>
              </a:ext>
            </a:extLst>
          </a:blip>
          <a:stretch>
            <a:fillRect/>
          </a:stretch>
        </p:blipFill>
        <p:spPr>
          <a:xfrm>
            <a:off x="5400157" y="2964303"/>
            <a:ext cx="445586" cy="208420"/>
          </a:xfrm>
          <a:prstGeom prst="rect">
            <a:avLst/>
          </a:prstGeom>
        </p:spPr>
      </p:pic>
      <p:pic>
        <p:nvPicPr>
          <p:cNvPr id="497" name="그래픽 496">
            <a:extLst>
              <a:ext uri="{FF2B5EF4-FFF2-40B4-BE49-F238E27FC236}">
                <a16:creationId xmlns:a16="http://schemas.microsoft.com/office/drawing/2014/main" id="{39A3F8E0-7EC4-43EB-89B7-94FCDBD8AFC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xmlns="" r:embed="rId91"/>
              </a:ext>
            </a:extLst>
          </a:blip>
          <a:stretch>
            <a:fillRect/>
          </a:stretch>
        </p:blipFill>
        <p:spPr>
          <a:xfrm>
            <a:off x="6058799" y="2928369"/>
            <a:ext cx="395278" cy="280288"/>
          </a:xfrm>
          <a:prstGeom prst="rect">
            <a:avLst/>
          </a:prstGeom>
        </p:spPr>
      </p:pic>
      <p:pic>
        <p:nvPicPr>
          <p:cNvPr id="498" name="그래픽 497">
            <a:extLst>
              <a:ext uri="{FF2B5EF4-FFF2-40B4-BE49-F238E27FC236}">
                <a16:creationId xmlns:a16="http://schemas.microsoft.com/office/drawing/2014/main" id="{DAEDE8D2-C5B5-422F-9B26-CFAD4C9A8660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xmlns="" r:embed="rId93"/>
              </a:ext>
            </a:extLst>
          </a:blip>
          <a:stretch>
            <a:fillRect/>
          </a:stretch>
        </p:blipFill>
        <p:spPr>
          <a:xfrm>
            <a:off x="6726789" y="2885247"/>
            <a:ext cx="366532" cy="366532"/>
          </a:xfrm>
          <a:prstGeom prst="rect">
            <a:avLst/>
          </a:prstGeom>
        </p:spPr>
      </p:pic>
      <p:pic>
        <p:nvPicPr>
          <p:cNvPr id="499" name="그래픽 498">
            <a:extLst>
              <a:ext uri="{FF2B5EF4-FFF2-40B4-BE49-F238E27FC236}">
                <a16:creationId xmlns:a16="http://schemas.microsoft.com/office/drawing/2014/main" id="{1B9629F4-283A-4286-9AC2-0B06D11A06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xmlns="" r:embed="rId95"/>
              </a:ext>
            </a:extLst>
          </a:blip>
          <a:stretch>
            <a:fillRect/>
          </a:stretch>
        </p:blipFill>
        <p:spPr>
          <a:xfrm>
            <a:off x="7433672" y="2885247"/>
            <a:ext cx="366532" cy="366532"/>
          </a:xfrm>
          <a:prstGeom prst="rect">
            <a:avLst/>
          </a:prstGeom>
        </p:spPr>
      </p:pic>
      <p:pic>
        <p:nvPicPr>
          <p:cNvPr id="500" name="그래픽 499">
            <a:extLst>
              <a:ext uri="{FF2B5EF4-FFF2-40B4-BE49-F238E27FC236}">
                <a16:creationId xmlns:a16="http://schemas.microsoft.com/office/drawing/2014/main" id="{6EDE1B0D-0421-47C4-9123-D32A5D09E4D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xmlns="" r:embed="rId97"/>
              </a:ext>
            </a:extLst>
          </a:blip>
          <a:stretch>
            <a:fillRect/>
          </a:stretch>
        </p:blipFill>
        <p:spPr>
          <a:xfrm>
            <a:off x="8035372" y="2874466"/>
            <a:ext cx="337784" cy="388092"/>
          </a:xfrm>
          <a:prstGeom prst="rect">
            <a:avLst/>
          </a:prstGeom>
        </p:spPr>
      </p:pic>
      <p:pic>
        <p:nvPicPr>
          <p:cNvPr id="501" name="그래픽 500">
            <a:extLst>
              <a:ext uri="{FF2B5EF4-FFF2-40B4-BE49-F238E27FC236}">
                <a16:creationId xmlns:a16="http://schemas.microsoft.com/office/drawing/2014/main" id="{3B209A15-3A73-4866-BC93-BD4243BE7004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xmlns="" r:embed="rId99"/>
              </a:ext>
            </a:extLst>
          </a:blip>
          <a:stretch>
            <a:fillRect/>
          </a:stretch>
        </p:blipFill>
        <p:spPr>
          <a:xfrm>
            <a:off x="732330" y="3561063"/>
            <a:ext cx="366532" cy="380906"/>
          </a:xfrm>
          <a:prstGeom prst="rect">
            <a:avLst/>
          </a:prstGeom>
        </p:spPr>
      </p:pic>
      <p:pic>
        <p:nvPicPr>
          <p:cNvPr id="502" name="그래픽 501">
            <a:extLst>
              <a:ext uri="{FF2B5EF4-FFF2-40B4-BE49-F238E27FC236}">
                <a16:creationId xmlns:a16="http://schemas.microsoft.com/office/drawing/2014/main" id="{3491CEB2-F6EF-49F1-993B-E12F62CAEA6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xmlns="" r:embed="rId101"/>
              </a:ext>
            </a:extLst>
          </a:blip>
          <a:stretch>
            <a:fillRect/>
          </a:stretch>
        </p:blipFill>
        <p:spPr>
          <a:xfrm>
            <a:off x="1335067" y="3564656"/>
            <a:ext cx="273102" cy="373718"/>
          </a:xfrm>
          <a:prstGeom prst="rect">
            <a:avLst/>
          </a:prstGeom>
        </p:spPr>
      </p:pic>
      <p:pic>
        <p:nvPicPr>
          <p:cNvPr id="503" name="그래픽 502">
            <a:extLst>
              <a:ext uri="{FF2B5EF4-FFF2-40B4-BE49-F238E27FC236}">
                <a16:creationId xmlns:a16="http://schemas.microsoft.com/office/drawing/2014/main" id="{EC010042-1FE6-40BE-8DC2-D452D31764E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xmlns="" r:embed="rId103"/>
              </a:ext>
            </a:extLst>
          </a:blip>
          <a:stretch>
            <a:fillRect/>
          </a:stretch>
        </p:blipFill>
        <p:spPr>
          <a:xfrm>
            <a:off x="2015435" y="3553877"/>
            <a:ext cx="395278" cy="395278"/>
          </a:xfrm>
          <a:prstGeom prst="rect">
            <a:avLst/>
          </a:prstGeom>
        </p:spPr>
      </p:pic>
      <p:pic>
        <p:nvPicPr>
          <p:cNvPr id="504" name="그래픽 503">
            <a:extLst>
              <a:ext uri="{FF2B5EF4-FFF2-40B4-BE49-F238E27FC236}">
                <a16:creationId xmlns:a16="http://schemas.microsoft.com/office/drawing/2014/main" id="{A6B19724-14B8-4A84-A4CD-5B6E8B69E45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xmlns="" r:embed="rId105"/>
              </a:ext>
            </a:extLst>
          </a:blip>
          <a:stretch>
            <a:fillRect/>
          </a:stretch>
        </p:blipFill>
        <p:spPr>
          <a:xfrm>
            <a:off x="2638542" y="3618559"/>
            <a:ext cx="395278" cy="265914"/>
          </a:xfrm>
          <a:prstGeom prst="rect">
            <a:avLst/>
          </a:prstGeom>
        </p:spPr>
      </p:pic>
      <p:pic>
        <p:nvPicPr>
          <p:cNvPr id="505" name="그래픽 504">
            <a:extLst>
              <a:ext uri="{FF2B5EF4-FFF2-40B4-BE49-F238E27FC236}">
                <a16:creationId xmlns:a16="http://schemas.microsoft.com/office/drawing/2014/main" id="{6A5C2945-F068-4D8D-B81B-2E9515C443B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xmlns="" r:embed="rId107"/>
              </a:ext>
            </a:extLst>
          </a:blip>
          <a:stretch>
            <a:fillRect/>
          </a:stretch>
        </p:blipFill>
        <p:spPr>
          <a:xfrm>
            <a:off x="3431590" y="3586217"/>
            <a:ext cx="330596" cy="330596"/>
          </a:xfrm>
          <a:prstGeom prst="rect">
            <a:avLst/>
          </a:prstGeom>
        </p:spPr>
      </p:pic>
      <p:pic>
        <p:nvPicPr>
          <p:cNvPr id="506" name="그래픽 505">
            <a:extLst>
              <a:ext uri="{FF2B5EF4-FFF2-40B4-BE49-F238E27FC236}">
                <a16:creationId xmlns:a16="http://schemas.microsoft.com/office/drawing/2014/main" id="{FAC22778-20D3-4A76-8C44-B9E97A975FF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xmlns="" r:embed="rId109"/>
              </a:ext>
            </a:extLst>
          </a:blip>
          <a:stretch>
            <a:fillRect/>
          </a:stretch>
        </p:blipFill>
        <p:spPr>
          <a:xfrm>
            <a:off x="4100385" y="3561063"/>
            <a:ext cx="380906" cy="380906"/>
          </a:xfrm>
          <a:prstGeom prst="rect">
            <a:avLst/>
          </a:prstGeom>
        </p:spPr>
      </p:pic>
      <p:pic>
        <p:nvPicPr>
          <p:cNvPr id="507" name="그래픽 506">
            <a:extLst>
              <a:ext uri="{FF2B5EF4-FFF2-40B4-BE49-F238E27FC236}">
                <a16:creationId xmlns:a16="http://schemas.microsoft.com/office/drawing/2014/main" id="{47A32B63-9141-4C9A-A779-13DFF093C5D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xmlns="" r:embed="rId111"/>
              </a:ext>
            </a:extLst>
          </a:blip>
          <a:stretch>
            <a:fillRect/>
          </a:stretch>
        </p:blipFill>
        <p:spPr>
          <a:xfrm>
            <a:off x="4814929" y="3579030"/>
            <a:ext cx="380906" cy="344970"/>
          </a:xfrm>
          <a:prstGeom prst="rect">
            <a:avLst/>
          </a:prstGeom>
        </p:spPr>
      </p:pic>
      <p:pic>
        <p:nvPicPr>
          <p:cNvPr id="508" name="그래픽 507">
            <a:extLst>
              <a:ext uri="{FF2B5EF4-FFF2-40B4-BE49-F238E27FC236}">
                <a16:creationId xmlns:a16="http://schemas.microsoft.com/office/drawing/2014/main" id="{F14463D6-56D1-4DA2-ACAD-6C087CC94B92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xmlns="" r:embed="rId113"/>
              </a:ext>
            </a:extLst>
          </a:blip>
          <a:stretch>
            <a:fillRect/>
          </a:stretch>
        </p:blipFill>
        <p:spPr>
          <a:xfrm>
            <a:off x="5424905" y="3561064"/>
            <a:ext cx="179672" cy="380904"/>
          </a:xfrm>
          <a:prstGeom prst="rect">
            <a:avLst/>
          </a:prstGeom>
        </p:spPr>
      </p:pic>
      <p:pic>
        <p:nvPicPr>
          <p:cNvPr id="509" name="그래픽 508">
            <a:extLst>
              <a:ext uri="{FF2B5EF4-FFF2-40B4-BE49-F238E27FC236}">
                <a16:creationId xmlns:a16="http://schemas.microsoft.com/office/drawing/2014/main" id="{C7166402-708F-47A8-B81F-12CA4783AEF6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xmlns="" r:embed="rId115"/>
              </a:ext>
            </a:extLst>
          </a:blip>
          <a:stretch>
            <a:fillRect/>
          </a:stretch>
        </p:blipFill>
        <p:spPr>
          <a:xfrm>
            <a:off x="6058082" y="3561063"/>
            <a:ext cx="380906" cy="380906"/>
          </a:xfrm>
          <a:prstGeom prst="rect">
            <a:avLst/>
          </a:prstGeom>
        </p:spPr>
      </p:pic>
      <p:pic>
        <p:nvPicPr>
          <p:cNvPr id="510" name="그래픽 509">
            <a:extLst>
              <a:ext uri="{FF2B5EF4-FFF2-40B4-BE49-F238E27FC236}">
                <a16:creationId xmlns:a16="http://schemas.microsoft.com/office/drawing/2014/main" id="{60EA0A8C-DFFE-4F90-B080-BB09B554F88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xmlns="" r:embed="rId117"/>
              </a:ext>
            </a:extLst>
          </a:blip>
          <a:stretch>
            <a:fillRect/>
          </a:stretch>
        </p:blipFill>
        <p:spPr>
          <a:xfrm>
            <a:off x="6701066" y="3561063"/>
            <a:ext cx="380906" cy="380906"/>
          </a:xfrm>
          <a:prstGeom prst="rect">
            <a:avLst/>
          </a:prstGeom>
        </p:spPr>
      </p:pic>
      <p:pic>
        <p:nvPicPr>
          <p:cNvPr id="511" name="그래픽 510">
            <a:extLst>
              <a:ext uri="{FF2B5EF4-FFF2-40B4-BE49-F238E27FC236}">
                <a16:creationId xmlns:a16="http://schemas.microsoft.com/office/drawing/2014/main" id="{3A1F2EC7-A02E-4D48-9C99-BDFF210E8536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xmlns="" r:embed="rId119"/>
              </a:ext>
            </a:extLst>
          </a:blip>
          <a:stretch>
            <a:fillRect/>
          </a:stretch>
        </p:blipFill>
        <p:spPr>
          <a:xfrm>
            <a:off x="7455233" y="3582624"/>
            <a:ext cx="323410" cy="337784"/>
          </a:xfrm>
          <a:prstGeom prst="rect">
            <a:avLst/>
          </a:prstGeom>
        </p:spPr>
      </p:pic>
      <p:pic>
        <p:nvPicPr>
          <p:cNvPr id="512" name="그래픽 511">
            <a:extLst>
              <a:ext uri="{FF2B5EF4-FFF2-40B4-BE49-F238E27FC236}">
                <a16:creationId xmlns:a16="http://schemas.microsoft.com/office/drawing/2014/main" id="{4179B9DB-0AE2-47CB-BCFB-FB6F981D613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xmlns="" r:embed="rId121"/>
              </a:ext>
            </a:extLst>
          </a:blip>
          <a:stretch>
            <a:fillRect/>
          </a:stretch>
        </p:blipFill>
        <p:spPr>
          <a:xfrm>
            <a:off x="8110638" y="3557469"/>
            <a:ext cx="273102" cy="388092"/>
          </a:xfrm>
          <a:prstGeom prst="rect">
            <a:avLst/>
          </a:prstGeom>
        </p:spPr>
      </p:pic>
      <p:pic>
        <p:nvPicPr>
          <p:cNvPr id="513" name="그래픽 512">
            <a:extLst>
              <a:ext uri="{FF2B5EF4-FFF2-40B4-BE49-F238E27FC236}">
                <a16:creationId xmlns:a16="http://schemas.microsoft.com/office/drawing/2014/main" id="{AE7B48B5-9836-42CC-A590-A7AC4BD24F16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xmlns="" r:embed="rId123"/>
              </a:ext>
            </a:extLst>
          </a:blip>
          <a:stretch>
            <a:fillRect/>
          </a:stretch>
        </p:blipFill>
        <p:spPr>
          <a:xfrm>
            <a:off x="748445" y="4287466"/>
            <a:ext cx="280288" cy="352156"/>
          </a:xfrm>
          <a:prstGeom prst="rect">
            <a:avLst/>
          </a:prstGeom>
        </p:spPr>
      </p:pic>
      <p:pic>
        <p:nvPicPr>
          <p:cNvPr id="514" name="그래픽 513">
            <a:extLst>
              <a:ext uri="{FF2B5EF4-FFF2-40B4-BE49-F238E27FC236}">
                <a16:creationId xmlns:a16="http://schemas.microsoft.com/office/drawing/2014/main" id="{3BD29EF6-E0A2-4F07-89DD-0DBE12714BD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xmlns="" r:embed="rId125"/>
              </a:ext>
            </a:extLst>
          </a:blip>
          <a:stretch>
            <a:fillRect/>
          </a:stretch>
        </p:blipFill>
        <p:spPr>
          <a:xfrm>
            <a:off x="1351567" y="4273092"/>
            <a:ext cx="330596" cy="380904"/>
          </a:xfrm>
          <a:prstGeom prst="rect">
            <a:avLst/>
          </a:prstGeom>
        </p:spPr>
      </p:pic>
      <p:pic>
        <p:nvPicPr>
          <p:cNvPr id="515" name="그래픽 514">
            <a:extLst>
              <a:ext uri="{FF2B5EF4-FFF2-40B4-BE49-F238E27FC236}">
                <a16:creationId xmlns:a16="http://schemas.microsoft.com/office/drawing/2014/main" id="{6884F048-D2FC-4207-BF35-8F150B3A463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xmlns="" r:embed="rId127"/>
              </a:ext>
            </a:extLst>
          </a:blip>
          <a:stretch>
            <a:fillRect/>
          </a:stretch>
        </p:blipFill>
        <p:spPr>
          <a:xfrm>
            <a:off x="2048259" y="4276684"/>
            <a:ext cx="323410" cy="373718"/>
          </a:xfrm>
          <a:prstGeom prst="rect">
            <a:avLst/>
          </a:prstGeom>
        </p:spPr>
      </p:pic>
      <p:pic>
        <p:nvPicPr>
          <p:cNvPr id="516" name="그래픽 515">
            <a:extLst>
              <a:ext uri="{FF2B5EF4-FFF2-40B4-BE49-F238E27FC236}">
                <a16:creationId xmlns:a16="http://schemas.microsoft.com/office/drawing/2014/main" id="{CBE1C9BA-5707-4BE7-8FFD-7970F03F220C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xmlns="" r:embed="rId129"/>
              </a:ext>
            </a:extLst>
          </a:blip>
          <a:stretch>
            <a:fillRect/>
          </a:stretch>
        </p:blipFill>
        <p:spPr>
          <a:xfrm>
            <a:off x="2660203" y="4276684"/>
            <a:ext cx="373718" cy="373718"/>
          </a:xfrm>
          <a:prstGeom prst="rect">
            <a:avLst/>
          </a:prstGeom>
        </p:spPr>
      </p:pic>
      <p:pic>
        <p:nvPicPr>
          <p:cNvPr id="517" name="그래픽 516">
            <a:extLst>
              <a:ext uri="{FF2B5EF4-FFF2-40B4-BE49-F238E27FC236}">
                <a16:creationId xmlns:a16="http://schemas.microsoft.com/office/drawing/2014/main" id="{2FCD7290-252F-449A-97F1-260F7D85C717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xmlns="" r:embed="rId131"/>
              </a:ext>
            </a:extLst>
          </a:blip>
          <a:stretch>
            <a:fillRect/>
          </a:stretch>
        </p:blipFill>
        <p:spPr>
          <a:xfrm>
            <a:off x="3380206" y="4291058"/>
            <a:ext cx="366532" cy="344970"/>
          </a:xfrm>
          <a:prstGeom prst="rect">
            <a:avLst/>
          </a:prstGeom>
        </p:spPr>
      </p:pic>
      <p:pic>
        <p:nvPicPr>
          <p:cNvPr id="518" name="그래픽 517">
            <a:extLst>
              <a:ext uri="{FF2B5EF4-FFF2-40B4-BE49-F238E27FC236}">
                <a16:creationId xmlns:a16="http://schemas.microsoft.com/office/drawing/2014/main" id="{6E76A048-191A-4B7F-8A3E-1E2889F0765D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xmlns="" r:embed="rId133"/>
              </a:ext>
            </a:extLst>
          </a:blip>
          <a:stretch>
            <a:fillRect/>
          </a:stretch>
        </p:blipFill>
        <p:spPr>
          <a:xfrm>
            <a:off x="4032225" y="4247937"/>
            <a:ext cx="438400" cy="431212"/>
          </a:xfrm>
          <a:prstGeom prst="rect">
            <a:avLst/>
          </a:prstGeom>
        </p:spPr>
      </p:pic>
      <p:pic>
        <p:nvPicPr>
          <p:cNvPr id="519" name="그래픽 518">
            <a:extLst>
              <a:ext uri="{FF2B5EF4-FFF2-40B4-BE49-F238E27FC236}">
                <a16:creationId xmlns:a16="http://schemas.microsoft.com/office/drawing/2014/main" id="{95E9FADD-1AD0-427E-A0B0-F7DE5B28A1D2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xmlns="" r:embed="rId135"/>
              </a:ext>
            </a:extLst>
          </a:blip>
          <a:stretch>
            <a:fillRect/>
          </a:stretch>
        </p:blipFill>
        <p:spPr>
          <a:xfrm>
            <a:off x="4796652" y="4244343"/>
            <a:ext cx="380906" cy="438402"/>
          </a:xfrm>
          <a:prstGeom prst="rect">
            <a:avLst/>
          </a:prstGeom>
        </p:spPr>
      </p:pic>
      <p:pic>
        <p:nvPicPr>
          <p:cNvPr id="520" name="그래픽 519">
            <a:extLst>
              <a:ext uri="{FF2B5EF4-FFF2-40B4-BE49-F238E27FC236}">
                <a16:creationId xmlns:a16="http://schemas.microsoft.com/office/drawing/2014/main" id="{B69C1C31-468A-45B4-8952-B8F751FF6765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xmlns="" r:embed="rId137"/>
              </a:ext>
            </a:extLst>
          </a:blip>
          <a:stretch>
            <a:fillRect/>
          </a:stretch>
        </p:blipFill>
        <p:spPr>
          <a:xfrm>
            <a:off x="5401341" y="4265905"/>
            <a:ext cx="438400" cy="395278"/>
          </a:xfrm>
          <a:prstGeom prst="rect">
            <a:avLst/>
          </a:prstGeom>
        </p:spPr>
      </p:pic>
      <p:pic>
        <p:nvPicPr>
          <p:cNvPr id="521" name="그래픽 520">
            <a:extLst>
              <a:ext uri="{FF2B5EF4-FFF2-40B4-BE49-F238E27FC236}">
                <a16:creationId xmlns:a16="http://schemas.microsoft.com/office/drawing/2014/main" id="{49D49829-6709-41BC-BFF0-B52DF2CCFEF4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xmlns="" r:embed="rId139"/>
              </a:ext>
            </a:extLst>
          </a:blip>
          <a:stretch>
            <a:fillRect/>
          </a:stretch>
        </p:blipFill>
        <p:spPr>
          <a:xfrm>
            <a:off x="6074911" y="4244343"/>
            <a:ext cx="380906" cy="438402"/>
          </a:xfrm>
          <a:prstGeom prst="rect">
            <a:avLst/>
          </a:prstGeom>
        </p:spPr>
      </p:pic>
      <p:pic>
        <p:nvPicPr>
          <p:cNvPr id="522" name="그래픽 521">
            <a:extLst>
              <a:ext uri="{FF2B5EF4-FFF2-40B4-BE49-F238E27FC236}">
                <a16:creationId xmlns:a16="http://schemas.microsoft.com/office/drawing/2014/main" id="{6F9F884F-AB77-456D-8BE6-55822D4B732C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xmlns="" r:embed="rId141"/>
              </a:ext>
            </a:extLst>
          </a:blip>
          <a:stretch>
            <a:fillRect/>
          </a:stretch>
        </p:blipFill>
        <p:spPr>
          <a:xfrm>
            <a:off x="6689231" y="4273092"/>
            <a:ext cx="402464" cy="380904"/>
          </a:xfrm>
          <a:prstGeom prst="rect">
            <a:avLst/>
          </a:prstGeom>
        </p:spPr>
      </p:pic>
      <p:pic>
        <p:nvPicPr>
          <p:cNvPr id="523" name="그래픽 522">
            <a:extLst>
              <a:ext uri="{FF2B5EF4-FFF2-40B4-BE49-F238E27FC236}">
                <a16:creationId xmlns:a16="http://schemas.microsoft.com/office/drawing/2014/main" id="{0A76FFE2-E9F1-4F3E-939D-F44869386A2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xmlns="" r:embed="rId143"/>
              </a:ext>
            </a:extLst>
          </a:blip>
          <a:stretch>
            <a:fillRect/>
          </a:stretch>
        </p:blipFill>
        <p:spPr>
          <a:xfrm>
            <a:off x="7392617" y="4265904"/>
            <a:ext cx="380906" cy="395280"/>
          </a:xfrm>
          <a:prstGeom prst="rect">
            <a:avLst/>
          </a:prstGeom>
        </p:spPr>
      </p:pic>
      <p:pic>
        <p:nvPicPr>
          <p:cNvPr id="524" name="그래픽 523">
            <a:extLst>
              <a:ext uri="{FF2B5EF4-FFF2-40B4-BE49-F238E27FC236}">
                <a16:creationId xmlns:a16="http://schemas.microsoft.com/office/drawing/2014/main" id="{1260FF4A-842F-438E-BA37-9C06B659D1DC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xmlns="" r:embed="rId145"/>
              </a:ext>
            </a:extLst>
          </a:blip>
          <a:stretch>
            <a:fillRect/>
          </a:stretch>
        </p:blipFill>
        <p:spPr>
          <a:xfrm>
            <a:off x="7970690" y="4341366"/>
            <a:ext cx="467148" cy="244354"/>
          </a:xfrm>
          <a:prstGeom prst="rect">
            <a:avLst/>
          </a:prstGeom>
        </p:spPr>
      </p:pic>
      <p:pic>
        <p:nvPicPr>
          <p:cNvPr id="525" name="그래픽 524">
            <a:extLst>
              <a:ext uri="{FF2B5EF4-FFF2-40B4-BE49-F238E27FC236}">
                <a16:creationId xmlns:a16="http://schemas.microsoft.com/office/drawing/2014/main" id="{8624CEC9-2533-4FEE-9C58-BADAF7E23749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xmlns="" r:embed="rId147"/>
              </a:ext>
            </a:extLst>
          </a:blip>
          <a:stretch>
            <a:fillRect/>
          </a:stretch>
        </p:blipFill>
        <p:spPr>
          <a:xfrm>
            <a:off x="770995" y="5022252"/>
            <a:ext cx="258728" cy="330596"/>
          </a:xfrm>
          <a:prstGeom prst="rect">
            <a:avLst/>
          </a:prstGeom>
        </p:spPr>
      </p:pic>
      <p:pic>
        <p:nvPicPr>
          <p:cNvPr id="526" name="그래픽 525">
            <a:extLst>
              <a:ext uri="{FF2B5EF4-FFF2-40B4-BE49-F238E27FC236}">
                <a16:creationId xmlns:a16="http://schemas.microsoft.com/office/drawing/2014/main" id="{9E73F105-B088-43B2-9535-659DE0F52FB3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xmlns="" r:embed="rId149"/>
              </a:ext>
            </a:extLst>
          </a:blip>
          <a:stretch>
            <a:fillRect/>
          </a:stretch>
        </p:blipFill>
        <p:spPr>
          <a:xfrm>
            <a:off x="1333192" y="4997098"/>
            <a:ext cx="380906" cy="380906"/>
          </a:xfrm>
          <a:prstGeom prst="rect">
            <a:avLst/>
          </a:prstGeom>
        </p:spPr>
      </p:pic>
      <p:pic>
        <p:nvPicPr>
          <p:cNvPr id="527" name="그래픽 526">
            <a:extLst>
              <a:ext uri="{FF2B5EF4-FFF2-40B4-BE49-F238E27FC236}">
                <a16:creationId xmlns:a16="http://schemas.microsoft.com/office/drawing/2014/main" id="{6BD27604-F3F5-4EFA-87B3-B7A09F5C4E91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xmlns="" r:embed="rId151"/>
              </a:ext>
            </a:extLst>
          </a:blip>
          <a:stretch>
            <a:fillRect/>
          </a:stretch>
        </p:blipFill>
        <p:spPr>
          <a:xfrm>
            <a:off x="2038460" y="5007878"/>
            <a:ext cx="359344" cy="359344"/>
          </a:xfrm>
          <a:prstGeom prst="rect">
            <a:avLst/>
          </a:prstGeom>
        </p:spPr>
      </p:pic>
      <p:pic>
        <p:nvPicPr>
          <p:cNvPr id="528" name="그래픽 527">
            <a:extLst>
              <a:ext uri="{FF2B5EF4-FFF2-40B4-BE49-F238E27FC236}">
                <a16:creationId xmlns:a16="http://schemas.microsoft.com/office/drawing/2014/main" id="{A566F833-EE89-4FE0-BBF7-EDEECB006CF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xmlns="" r:embed="rId153"/>
              </a:ext>
            </a:extLst>
          </a:blip>
          <a:stretch>
            <a:fillRect/>
          </a:stretch>
        </p:blipFill>
        <p:spPr>
          <a:xfrm>
            <a:off x="2697496" y="5011473"/>
            <a:ext cx="294662" cy="352156"/>
          </a:xfrm>
          <a:prstGeom prst="rect">
            <a:avLst/>
          </a:prstGeom>
        </p:spPr>
      </p:pic>
      <p:pic>
        <p:nvPicPr>
          <p:cNvPr id="529" name="그래픽 528">
            <a:extLst>
              <a:ext uri="{FF2B5EF4-FFF2-40B4-BE49-F238E27FC236}">
                <a16:creationId xmlns:a16="http://schemas.microsoft.com/office/drawing/2014/main" id="{B38AAB61-4924-48EF-8C9C-54ABEA35ED4A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xmlns="" r:embed="rId155"/>
              </a:ext>
            </a:extLst>
          </a:blip>
          <a:stretch>
            <a:fillRect/>
          </a:stretch>
        </p:blipFill>
        <p:spPr>
          <a:xfrm>
            <a:off x="3462074" y="4997099"/>
            <a:ext cx="186858" cy="380904"/>
          </a:xfrm>
          <a:prstGeom prst="rect">
            <a:avLst/>
          </a:prstGeom>
        </p:spPr>
      </p:pic>
      <p:pic>
        <p:nvPicPr>
          <p:cNvPr id="530" name="그래픽 529">
            <a:extLst>
              <a:ext uri="{FF2B5EF4-FFF2-40B4-BE49-F238E27FC236}">
                <a16:creationId xmlns:a16="http://schemas.microsoft.com/office/drawing/2014/main" id="{D535A845-C417-46C7-83A3-EF8384A5735A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xmlns="" r:embed="rId157"/>
              </a:ext>
            </a:extLst>
          </a:blip>
          <a:stretch>
            <a:fillRect/>
          </a:stretch>
        </p:blipFill>
        <p:spPr>
          <a:xfrm>
            <a:off x="4088316" y="5015065"/>
            <a:ext cx="359344" cy="344970"/>
          </a:xfrm>
          <a:prstGeom prst="rect">
            <a:avLst/>
          </a:prstGeom>
        </p:spPr>
      </p:pic>
      <p:pic>
        <p:nvPicPr>
          <p:cNvPr id="531" name="그래픽 530">
            <a:extLst>
              <a:ext uri="{FF2B5EF4-FFF2-40B4-BE49-F238E27FC236}">
                <a16:creationId xmlns:a16="http://schemas.microsoft.com/office/drawing/2014/main" id="{3C17D7C0-621B-4108-A155-FEF58FA8EA47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xmlns="" r:embed="rId159"/>
              </a:ext>
            </a:extLst>
          </a:blip>
          <a:stretch>
            <a:fillRect/>
          </a:stretch>
        </p:blipFill>
        <p:spPr>
          <a:xfrm>
            <a:off x="4819598" y="5033033"/>
            <a:ext cx="366532" cy="309036"/>
          </a:xfrm>
          <a:prstGeom prst="rect">
            <a:avLst/>
          </a:prstGeom>
        </p:spPr>
      </p:pic>
      <p:pic>
        <p:nvPicPr>
          <p:cNvPr id="532" name="그래픽 531">
            <a:extLst>
              <a:ext uri="{FF2B5EF4-FFF2-40B4-BE49-F238E27FC236}">
                <a16:creationId xmlns:a16="http://schemas.microsoft.com/office/drawing/2014/main" id="{8868D9FE-1170-4362-9A30-E659AE0246BB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xmlns="" r:embed="rId161"/>
              </a:ext>
            </a:extLst>
          </a:blip>
          <a:stretch>
            <a:fillRect/>
          </a:stretch>
        </p:blipFill>
        <p:spPr>
          <a:xfrm>
            <a:off x="5438203" y="5011472"/>
            <a:ext cx="316222" cy="352158"/>
          </a:xfrm>
          <a:prstGeom prst="rect">
            <a:avLst/>
          </a:prstGeom>
        </p:spPr>
      </p:pic>
      <p:pic>
        <p:nvPicPr>
          <p:cNvPr id="533" name="그래픽 532">
            <a:extLst>
              <a:ext uri="{FF2B5EF4-FFF2-40B4-BE49-F238E27FC236}">
                <a16:creationId xmlns:a16="http://schemas.microsoft.com/office/drawing/2014/main" id="{57EDCFA0-E18D-4644-8A16-288703879269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xmlns="" r:embed="rId163"/>
              </a:ext>
            </a:extLst>
          </a:blip>
          <a:stretch>
            <a:fillRect/>
          </a:stretch>
        </p:blipFill>
        <p:spPr>
          <a:xfrm>
            <a:off x="6097535" y="5018659"/>
            <a:ext cx="265916" cy="337784"/>
          </a:xfrm>
          <a:prstGeom prst="rect">
            <a:avLst/>
          </a:prstGeom>
        </p:spPr>
      </p:pic>
      <p:pic>
        <p:nvPicPr>
          <p:cNvPr id="534" name="그래픽 533">
            <a:extLst>
              <a:ext uri="{FF2B5EF4-FFF2-40B4-BE49-F238E27FC236}">
                <a16:creationId xmlns:a16="http://schemas.microsoft.com/office/drawing/2014/main" id="{0DB8E7BE-6383-4A9E-9322-F11B0A821721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xmlns="" r:embed="rId165"/>
              </a:ext>
            </a:extLst>
          </a:blip>
          <a:stretch>
            <a:fillRect/>
          </a:stretch>
        </p:blipFill>
        <p:spPr>
          <a:xfrm>
            <a:off x="6757986" y="5043812"/>
            <a:ext cx="337784" cy="287476"/>
          </a:xfrm>
          <a:prstGeom prst="rect">
            <a:avLst/>
          </a:prstGeom>
        </p:spPr>
      </p:pic>
      <p:pic>
        <p:nvPicPr>
          <p:cNvPr id="535" name="그래픽 534">
            <a:extLst>
              <a:ext uri="{FF2B5EF4-FFF2-40B4-BE49-F238E27FC236}">
                <a16:creationId xmlns:a16="http://schemas.microsoft.com/office/drawing/2014/main" id="{FAE0DCE2-BBC1-4B33-8B20-2E64DCB0BFDB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xmlns="" r:embed="rId167"/>
              </a:ext>
            </a:extLst>
          </a:blip>
          <a:stretch>
            <a:fillRect/>
          </a:stretch>
        </p:blipFill>
        <p:spPr>
          <a:xfrm>
            <a:off x="7433672" y="5000691"/>
            <a:ext cx="366532" cy="373718"/>
          </a:xfrm>
          <a:prstGeom prst="rect">
            <a:avLst/>
          </a:prstGeom>
        </p:spPr>
      </p:pic>
      <p:pic>
        <p:nvPicPr>
          <p:cNvPr id="536" name="그래픽 535">
            <a:extLst>
              <a:ext uri="{FF2B5EF4-FFF2-40B4-BE49-F238E27FC236}">
                <a16:creationId xmlns:a16="http://schemas.microsoft.com/office/drawing/2014/main" id="{C4AD7710-0C5A-4A56-83C3-DECBC449F9F2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xmlns="" r:embed="rId169"/>
              </a:ext>
            </a:extLst>
          </a:blip>
          <a:stretch>
            <a:fillRect/>
          </a:stretch>
        </p:blipFill>
        <p:spPr>
          <a:xfrm>
            <a:off x="8049746" y="5033033"/>
            <a:ext cx="309036" cy="309036"/>
          </a:xfrm>
          <a:prstGeom prst="rect">
            <a:avLst/>
          </a:prstGeom>
        </p:spPr>
      </p:pic>
      <p:pic>
        <p:nvPicPr>
          <p:cNvPr id="537" name="그래픽 536">
            <a:extLst>
              <a:ext uri="{FF2B5EF4-FFF2-40B4-BE49-F238E27FC236}">
                <a16:creationId xmlns:a16="http://schemas.microsoft.com/office/drawing/2014/main" id="{FDA8A97B-3704-4BAD-88E3-83CABB42E263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xmlns="" r:embed="rId171"/>
              </a:ext>
            </a:extLst>
          </a:blip>
          <a:stretch>
            <a:fillRect/>
          </a:stretch>
        </p:blipFill>
        <p:spPr>
          <a:xfrm>
            <a:off x="6112613" y="5712772"/>
            <a:ext cx="316222" cy="273100"/>
          </a:xfrm>
          <a:prstGeom prst="rect">
            <a:avLst/>
          </a:prstGeom>
        </p:spPr>
      </p:pic>
      <p:pic>
        <p:nvPicPr>
          <p:cNvPr id="538" name="그래픽 537">
            <a:extLst>
              <a:ext uri="{FF2B5EF4-FFF2-40B4-BE49-F238E27FC236}">
                <a16:creationId xmlns:a16="http://schemas.microsoft.com/office/drawing/2014/main" id="{0C2CE8D5-C81F-410A-B2B2-5E8D7EAB3689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xmlns="" r:embed="rId173"/>
              </a:ext>
            </a:extLst>
          </a:blip>
          <a:stretch>
            <a:fillRect/>
          </a:stretch>
        </p:blipFill>
        <p:spPr>
          <a:xfrm>
            <a:off x="729177" y="5719958"/>
            <a:ext cx="330596" cy="258728"/>
          </a:xfrm>
          <a:prstGeom prst="rect">
            <a:avLst/>
          </a:prstGeom>
        </p:spPr>
      </p:pic>
      <p:pic>
        <p:nvPicPr>
          <p:cNvPr id="539" name="그래픽 538">
            <a:extLst>
              <a:ext uri="{FF2B5EF4-FFF2-40B4-BE49-F238E27FC236}">
                <a16:creationId xmlns:a16="http://schemas.microsoft.com/office/drawing/2014/main" id="{A53393B6-0A66-48DD-8407-FA9D3875B42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xmlns="" r:embed="rId175"/>
              </a:ext>
            </a:extLst>
          </a:blip>
          <a:stretch>
            <a:fillRect/>
          </a:stretch>
        </p:blipFill>
        <p:spPr>
          <a:xfrm>
            <a:off x="1333743" y="5684024"/>
            <a:ext cx="330596" cy="330596"/>
          </a:xfrm>
          <a:prstGeom prst="rect">
            <a:avLst/>
          </a:prstGeom>
        </p:spPr>
      </p:pic>
      <p:pic>
        <p:nvPicPr>
          <p:cNvPr id="540" name="그래픽 539">
            <a:extLst>
              <a:ext uri="{FF2B5EF4-FFF2-40B4-BE49-F238E27FC236}">
                <a16:creationId xmlns:a16="http://schemas.microsoft.com/office/drawing/2014/main" id="{6F4020EB-BF21-44D4-943B-25B685A995A3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xmlns="" r:embed="rId177"/>
              </a:ext>
            </a:extLst>
          </a:blip>
          <a:stretch>
            <a:fillRect/>
          </a:stretch>
        </p:blipFill>
        <p:spPr>
          <a:xfrm>
            <a:off x="2037494" y="5684024"/>
            <a:ext cx="395278" cy="330596"/>
          </a:xfrm>
          <a:prstGeom prst="rect">
            <a:avLst/>
          </a:prstGeom>
        </p:spPr>
      </p:pic>
      <p:pic>
        <p:nvPicPr>
          <p:cNvPr id="541" name="그래픽 540">
            <a:extLst>
              <a:ext uri="{FF2B5EF4-FFF2-40B4-BE49-F238E27FC236}">
                <a16:creationId xmlns:a16="http://schemas.microsoft.com/office/drawing/2014/main" id="{3E3DC241-4087-4BA6-A480-561DD519D8A5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xmlns="" r:embed="rId179"/>
              </a:ext>
            </a:extLst>
          </a:blip>
          <a:stretch>
            <a:fillRect/>
          </a:stretch>
        </p:blipFill>
        <p:spPr>
          <a:xfrm>
            <a:off x="2691672" y="5680431"/>
            <a:ext cx="337784" cy="337784"/>
          </a:xfrm>
          <a:prstGeom prst="rect">
            <a:avLst/>
          </a:prstGeom>
        </p:spPr>
      </p:pic>
      <p:pic>
        <p:nvPicPr>
          <p:cNvPr id="542" name="그래픽 541">
            <a:extLst>
              <a:ext uri="{FF2B5EF4-FFF2-40B4-BE49-F238E27FC236}">
                <a16:creationId xmlns:a16="http://schemas.microsoft.com/office/drawing/2014/main" id="{CA630C3F-D6A6-44C5-9417-C629BFAFC602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xmlns="" r:embed="rId181"/>
              </a:ext>
            </a:extLst>
          </a:blip>
          <a:stretch>
            <a:fillRect/>
          </a:stretch>
        </p:blipFill>
        <p:spPr>
          <a:xfrm>
            <a:off x="3390209" y="5658870"/>
            <a:ext cx="366532" cy="380906"/>
          </a:xfrm>
          <a:prstGeom prst="rect">
            <a:avLst/>
          </a:prstGeom>
        </p:spPr>
      </p:pic>
      <p:pic>
        <p:nvPicPr>
          <p:cNvPr id="543" name="그래픽 542">
            <a:extLst>
              <a:ext uri="{FF2B5EF4-FFF2-40B4-BE49-F238E27FC236}">
                <a16:creationId xmlns:a16="http://schemas.microsoft.com/office/drawing/2014/main" id="{7C941113-1288-4669-AAE0-33D024132692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xmlns="" r:embed="rId183"/>
              </a:ext>
            </a:extLst>
          </a:blip>
          <a:stretch>
            <a:fillRect/>
          </a:stretch>
        </p:blipFill>
        <p:spPr>
          <a:xfrm>
            <a:off x="4111654" y="5694805"/>
            <a:ext cx="294662" cy="309036"/>
          </a:xfrm>
          <a:prstGeom prst="rect">
            <a:avLst/>
          </a:prstGeom>
        </p:spPr>
      </p:pic>
      <p:pic>
        <p:nvPicPr>
          <p:cNvPr id="544" name="그래픽 543">
            <a:extLst>
              <a:ext uri="{FF2B5EF4-FFF2-40B4-BE49-F238E27FC236}">
                <a16:creationId xmlns:a16="http://schemas.microsoft.com/office/drawing/2014/main" id="{7967769E-1F8E-4F4D-8B3F-65CEA122B40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xmlns="" r:embed="rId185"/>
              </a:ext>
            </a:extLst>
          </a:blip>
          <a:stretch>
            <a:fillRect/>
          </a:stretch>
        </p:blipFill>
        <p:spPr>
          <a:xfrm>
            <a:off x="4803104" y="5684024"/>
            <a:ext cx="352158" cy="330596"/>
          </a:xfrm>
          <a:prstGeom prst="rect">
            <a:avLst/>
          </a:prstGeom>
        </p:spPr>
      </p:pic>
      <p:pic>
        <p:nvPicPr>
          <p:cNvPr id="545" name="그래픽 544">
            <a:extLst>
              <a:ext uri="{FF2B5EF4-FFF2-40B4-BE49-F238E27FC236}">
                <a16:creationId xmlns:a16="http://schemas.microsoft.com/office/drawing/2014/main" id="{2CF993E3-CA1A-45D6-B448-F63554417A2E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xmlns="" r:embed="rId187"/>
              </a:ext>
            </a:extLst>
          </a:blip>
          <a:stretch>
            <a:fillRect/>
          </a:stretch>
        </p:blipFill>
        <p:spPr>
          <a:xfrm>
            <a:off x="5472079" y="5687618"/>
            <a:ext cx="316222" cy="323410"/>
          </a:xfrm>
          <a:prstGeom prst="rect">
            <a:avLst/>
          </a:prstGeom>
        </p:spPr>
      </p:pic>
      <p:pic>
        <p:nvPicPr>
          <p:cNvPr id="546" name="그래픽 545">
            <a:extLst>
              <a:ext uri="{FF2B5EF4-FFF2-40B4-BE49-F238E27FC236}">
                <a16:creationId xmlns:a16="http://schemas.microsoft.com/office/drawing/2014/main" id="{677E518F-1512-46F8-973C-3613C29CA368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xmlns="" r:embed="rId189"/>
              </a:ext>
            </a:extLst>
          </a:blip>
          <a:stretch>
            <a:fillRect/>
          </a:stretch>
        </p:blipFill>
        <p:spPr>
          <a:xfrm>
            <a:off x="6739463" y="5684024"/>
            <a:ext cx="337784" cy="330596"/>
          </a:xfrm>
          <a:prstGeom prst="rect">
            <a:avLst/>
          </a:prstGeom>
        </p:spPr>
      </p:pic>
      <p:pic>
        <p:nvPicPr>
          <p:cNvPr id="547" name="그래픽 546">
            <a:extLst>
              <a:ext uri="{FF2B5EF4-FFF2-40B4-BE49-F238E27FC236}">
                <a16:creationId xmlns:a16="http://schemas.microsoft.com/office/drawing/2014/main" id="{19C64B99-8D0E-4BF5-AA26-21102E8E9896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xmlns="" r:embed="rId191"/>
              </a:ext>
            </a:extLst>
          </a:blip>
          <a:stretch>
            <a:fillRect/>
          </a:stretch>
        </p:blipFill>
        <p:spPr>
          <a:xfrm>
            <a:off x="7456315" y="5673244"/>
            <a:ext cx="359344" cy="352158"/>
          </a:xfrm>
          <a:prstGeom prst="rect">
            <a:avLst/>
          </a:prstGeom>
        </p:spPr>
      </p:pic>
      <p:pic>
        <p:nvPicPr>
          <p:cNvPr id="548" name="그래픽 547">
            <a:extLst>
              <a:ext uri="{FF2B5EF4-FFF2-40B4-BE49-F238E27FC236}">
                <a16:creationId xmlns:a16="http://schemas.microsoft.com/office/drawing/2014/main" id="{C7EA7883-F82B-4141-B196-4F456A756FA1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xmlns="" r:embed="rId193"/>
              </a:ext>
            </a:extLst>
          </a:blip>
          <a:stretch>
            <a:fillRect/>
          </a:stretch>
        </p:blipFill>
        <p:spPr>
          <a:xfrm>
            <a:off x="8038128" y="5676837"/>
            <a:ext cx="344970" cy="3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1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4011385" y="3020786"/>
            <a:ext cx="2155369" cy="2324099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F1A8A7-19C8-6BA6-4727-68186623A599}"/>
              </a:ext>
            </a:extLst>
          </p:cNvPr>
          <p:cNvSpPr/>
          <p:nvPr/>
        </p:nvSpPr>
        <p:spPr>
          <a:xfrm>
            <a:off x="2367147" y="5219700"/>
            <a:ext cx="952500" cy="139521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5E15C5-E47B-C49A-90A6-B5C24721822E}"/>
              </a:ext>
            </a:extLst>
          </p:cNvPr>
          <p:cNvSpPr/>
          <p:nvPr/>
        </p:nvSpPr>
        <p:spPr>
          <a:xfrm>
            <a:off x="1758043" y="2536371"/>
            <a:ext cx="2155369" cy="2634511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53572-F627-6EE1-4353-27793E33A8C8}"/>
              </a:ext>
            </a:extLst>
          </p:cNvPr>
          <p:cNvSpPr txBox="1"/>
          <p:nvPr/>
        </p:nvSpPr>
        <p:spPr>
          <a:xfrm>
            <a:off x="6798130" y="981704"/>
            <a:ext cx="339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Naver Search Page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94B96-7396-7CFF-DF80-088B9D9FA6ED}"/>
              </a:ext>
            </a:extLst>
          </p:cNvPr>
          <p:cNvSpPr/>
          <p:nvPr/>
        </p:nvSpPr>
        <p:spPr>
          <a:xfrm>
            <a:off x="6704164" y="1670957"/>
            <a:ext cx="3516085" cy="1202871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Restaurant List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1Page =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50EA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8C9194-E849-0C85-7A8F-7B2DCBD0D33A}"/>
              </a:ext>
            </a:extLst>
          </p:cNvPr>
          <p:cNvSpPr/>
          <p:nvPr/>
        </p:nvSpPr>
        <p:spPr>
          <a:xfrm>
            <a:off x="6704164" y="2947331"/>
            <a:ext cx="3516085" cy="1202871"/>
          </a:xfrm>
          <a:prstGeom prst="rect">
            <a:avLst/>
          </a:prstGeom>
          <a:solidFill>
            <a:schemeClr val="accent6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Review List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Case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BY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Case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703720-469C-38CC-5EF5-8440B9486736}"/>
              </a:ext>
            </a:extLst>
          </p:cNvPr>
          <p:cNvSpPr/>
          <p:nvPr/>
        </p:nvSpPr>
        <p:spPr>
          <a:xfrm>
            <a:off x="6704164" y="4223705"/>
            <a:ext cx="3516085" cy="12028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PAGE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1page ~ 6page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96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4011385" y="3020786"/>
            <a:ext cx="2155369" cy="2324099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F1A8A7-19C8-6BA6-4727-68186623A599}"/>
              </a:ext>
            </a:extLst>
          </p:cNvPr>
          <p:cNvSpPr/>
          <p:nvPr/>
        </p:nvSpPr>
        <p:spPr>
          <a:xfrm>
            <a:off x="2367147" y="5219700"/>
            <a:ext cx="952500" cy="139521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5E15C5-E47B-C49A-90A6-B5C24721822E}"/>
              </a:ext>
            </a:extLst>
          </p:cNvPr>
          <p:cNvSpPr/>
          <p:nvPr/>
        </p:nvSpPr>
        <p:spPr>
          <a:xfrm>
            <a:off x="1758043" y="2536371"/>
            <a:ext cx="2155369" cy="2634511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53572-F627-6EE1-4353-27793E33A8C8}"/>
              </a:ext>
            </a:extLst>
          </p:cNvPr>
          <p:cNvSpPr txBox="1"/>
          <p:nvPr/>
        </p:nvSpPr>
        <p:spPr>
          <a:xfrm>
            <a:off x="6798130" y="981704"/>
            <a:ext cx="339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Naver Search Page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B68B94-626A-F020-195D-0F7DB974B8BF}"/>
              </a:ext>
            </a:extLst>
          </p:cNvPr>
          <p:cNvSpPr/>
          <p:nvPr/>
        </p:nvSpPr>
        <p:spPr>
          <a:xfrm>
            <a:off x="6704164" y="1670957"/>
            <a:ext cx="3516085" cy="1202871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6 Page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50 Restaurant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300 Restaurant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4B32FC-6A91-D2A8-A5C9-15340A2E7EC6}"/>
              </a:ext>
            </a:extLst>
          </p:cNvPr>
          <p:cNvSpPr/>
          <p:nvPr/>
        </p:nvSpPr>
        <p:spPr>
          <a:xfrm>
            <a:off x="6704164" y="2924694"/>
            <a:ext cx="3516085" cy="1202871"/>
          </a:xfrm>
          <a:prstGeom prst="rect">
            <a:avLst/>
          </a:prstGeom>
          <a:solidFill>
            <a:schemeClr val="accent5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300 Restaurant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500 Review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 150,000 Review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49D1CA-CA8A-2568-A539-4B02A276D400}"/>
              </a:ext>
            </a:extLst>
          </p:cNvPr>
          <p:cNvSpPr/>
          <p:nvPr/>
        </p:nvSpPr>
        <p:spPr>
          <a:xfrm>
            <a:off x="6704164" y="4171526"/>
            <a:ext cx="3516085" cy="1202871"/>
          </a:xfrm>
          <a:prstGeom prst="rect">
            <a:avLst/>
          </a:prstGeom>
          <a:solidFill>
            <a:schemeClr val="accent6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6 Search Location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150,000 Review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 750,000EA</a:t>
            </a:r>
          </a:p>
        </p:txBody>
      </p:sp>
    </p:spTree>
    <p:extLst>
      <p:ext uri="{BB962C8B-B14F-4D97-AF65-F5344CB8AC3E}">
        <p14:creationId xmlns:p14="http://schemas.microsoft.com/office/powerpoint/2010/main" val="107658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2644170"/>
            <a:ext cx="7460866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Code</a:t>
            </a:r>
            <a:endParaRPr lang="en-US" altLang="ko-KR" sz="4800" b="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4800" b="0" dirty="0">
                <a:solidFill>
                  <a:schemeClr val="bg1"/>
                </a:solidFill>
                <a:latin typeface="+mj-lt"/>
              </a:rPr>
              <a:t>Problems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57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Code Problem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3984170" y="1089567"/>
            <a:ext cx="2247897" cy="4318471"/>
          </a:xfrm>
          <a:prstGeom prst="rect">
            <a:avLst/>
          </a:prstGeom>
          <a:noFill/>
          <a:ln w="38100" cap="flat">
            <a:solidFill>
              <a:srgbClr val="00B0F0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C06BE-DE19-FBD6-ECD3-9BA089F772B5}"/>
              </a:ext>
            </a:extLst>
          </p:cNvPr>
          <p:cNvSpPr/>
          <p:nvPr/>
        </p:nvSpPr>
        <p:spPr>
          <a:xfrm>
            <a:off x="1678216" y="1089567"/>
            <a:ext cx="2247897" cy="4318471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4DF9F1-083A-7FA6-F791-5896975B1058}"/>
              </a:ext>
            </a:extLst>
          </p:cNvPr>
          <p:cNvSpPr/>
          <p:nvPr/>
        </p:nvSpPr>
        <p:spPr>
          <a:xfrm>
            <a:off x="6741886" y="1256478"/>
            <a:ext cx="3577771" cy="1958433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accent4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dirty="0">
              <a:solidFill>
                <a:srgbClr val="D9300D"/>
              </a:solidFill>
              <a:latin typeface="+mj-lt"/>
            </a:endParaRPr>
          </a:p>
          <a:p>
            <a:pPr algn="ctr"/>
            <a:r>
              <a:rPr lang="en-US" altLang="ko-KR" sz="3200" dirty="0">
                <a:solidFill>
                  <a:srgbClr val="D9300D"/>
                </a:solidFill>
                <a:latin typeface="+mj-lt"/>
              </a:rPr>
              <a:t>1. </a:t>
            </a:r>
            <a:r>
              <a:rPr lang="en-US" altLang="ko-KR" sz="3200" dirty="0" err="1">
                <a:solidFill>
                  <a:srgbClr val="D9300D"/>
                </a:solidFill>
                <a:latin typeface="+mj-lt"/>
              </a:rPr>
              <a:t>searchIframe</a:t>
            </a:r>
            <a:endParaRPr lang="ko-KR" altLang="en-US" sz="32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421BD-2B64-C240-27D6-D9FB2064C7A9}"/>
              </a:ext>
            </a:extLst>
          </p:cNvPr>
          <p:cNvSpPr/>
          <p:nvPr/>
        </p:nvSpPr>
        <p:spPr>
          <a:xfrm>
            <a:off x="6741885" y="3266707"/>
            <a:ext cx="3577771" cy="1958433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00B0F0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dirty="0">
              <a:solidFill>
                <a:srgbClr val="D9300D"/>
              </a:solidFill>
              <a:latin typeface="+mj-lt"/>
            </a:endParaRPr>
          </a:p>
          <a:p>
            <a:pPr algn="ctr"/>
            <a:r>
              <a:rPr lang="en-US" altLang="ko-KR" sz="3200" dirty="0">
                <a:solidFill>
                  <a:srgbClr val="D9300D"/>
                </a:solidFill>
                <a:latin typeface="+mj-lt"/>
              </a:rPr>
              <a:t>2. </a:t>
            </a:r>
            <a:r>
              <a:rPr lang="en-US" altLang="ko-KR" sz="3200" dirty="0" err="1">
                <a:solidFill>
                  <a:srgbClr val="D9300D"/>
                </a:solidFill>
                <a:latin typeface="+mj-lt"/>
              </a:rPr>
              <a:t>entryIframe</a:t>
            </a:r>
            <a:endParaRPr lang="ko-KR" altLang="en-US" sz="3200" dirty="0">
              <a:solidFill>
                <a:srgbClr val="D9300D"/>
              </a:solidFill>
              <a:latin typeface="+mj-lt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D1FD08-2EB5-1B0E-1F9A-63F586C4D286}"/>
              </a:ext>
            </a:extLst>
          </p:cNvPr>
          <p:cNvCxnSpPr>
            <a:stCxn id="10" idx="0"/>
            <a:endCxn id="11" idx="0"/>
          </p:cNvCxnSpPr>
          <p:nvPr/>
        </p:nvCxnSpPr>
        <p:spPr>
          <a:xfrm rot="16200000" flipH="1">
            <a:off x="5583012" y="-1691281"/>
            <a:ext cx="166911" cy="5728607"/>
          </a:xfrm>
          <a:prstGeom prst="bentConnector3">
            <a:avLst>
              <a:gd name="adj1" fmla="val -236961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E94A515-1628-7283-3FC1-31175705970B}"/>
              </a:ext>
            </a:extLst>
          </p:cNvPr>
          <p:cNvCxnSpPr>
            <a:stCxn id="5" idx="2"/>
            <a:endCxn id="16" idx="2"/>
          </p:cNvCxnSpPr>
          <p:nvPr/>
        </p:nvCxnSpPr>
        <p:spPr>
          <a:xfrm rot="5400000" flipH="1" flipV="1">
            <a:off x="6727996" y="3605263"/>
            <a:ext cx="182898" cy="3422652"/>
          </a:xfrm>
          <a:prstGeom prst="bentConnector3">
            <a:avLst>
              <a:gd name="adj1" fmla="val -25592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EDBD8C2-3D77-154C-4D46-E62703A0D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62" t="47302" r="810" b="45291"/>
          <a:stretch/>
        </p:blipFill>
        <p:spPr>
          <a:xfrm>
            <a:off x="6788147" y="2570258"/>
            <a:ext cx="3485245" cy="50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9EAC4F-4410-13B1-1240-2332CD7AA663}"/>
              </a:ext>
            </a:extLst>
          </p:cNvPr>
          <p:cNvSpPr/>
          <p:nvPr/>
        </p:nvSpPr>
        <p:spPr>
          <a:xfrm>
            <a:off x="7605486" y="2570258"/>
            <a:ext cx="696685" cy="166912"/>
          </a:xfrm>
          <a:prstGeom prst="rect">
            <a:avLst/>
          </a:prstGeom>
          <a:solidFill>
            <a:srgbClr val="FF0000">
              <a:alpha val="16000"/>
            </a:srgb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E35A22B-8DCC-7F72-F4C9-A5BD47AB9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62" t="32953" r="1611" b="60087"/>
          <a:stretch/>
        </p:blipFill>
        <p:spPr>
          <a:xfrm>
            <a:off x="6788147" y="4606479"/>
            <a:ext cx="3485245" cy="47726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9E7B47-DFDF-1FF2-9A25-CD9713DEB315}"/>
              </a:ext>
            </a:extLst>
          </p:cNvPr>
          <p:cNvSpPr/>
          <p:nvPr/>
        </p:nvSpPr>
        <p:spPr>
          <a:xfrm>
            <a:off x="7569201" y="4594953"/>
            <a:ext cx="696685" cy="166912"/>
          </a:xfrm>
          <a:prstGeom prst="rect">
            <a:avLst/>
          </a:prstGeom>
          <a:solidFill>
            <a:srgbClr val="FF0000">
              <a:alpha val="16000"/>
            </a:srgb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174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b="0" dirty="0">
                <a:solidFill>
                  <a:schemeClr val="bg1"/>
                </a:solidFill>
                <a:latin typeface="+mj-lt"/>
              </a:rPr>
              <a:t>So</a:t>
            </a:r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lution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571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Solution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3984170" y="1089567"/>
            <a:ext cx="2247897" cy="4318471"/>
          </a:xfrm>
          <a:prstGeom prst="rect">
            <a:avLst/>
          </a:prstGeom>
          <a:noFill/>
          <a:ln w="38100" cap="flat">
            <a:solidFill>
              <a:srgbClr val="00B0F0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C06BE-DE19-FBD6-ECD3-9BA089F772B5}"/>
              </a:ext>
            </a:extLst>
          </p:cNvPr>
          <p:cNvSpPr/>
          <p:nvPr/>
        </p:nvSpPr>
        <p:spPr>
          <a:xfrm>
            <a:off x="1678216" y="1089567"/>
            <a:ext cx="2247897" cy="4318471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D1FD08-2EB5-1B0E-1F9A-63F586C4D286}"/>
              </a:ext>
            </a:extLst>
          </p:cNvPr>
          <p:cNvCxnSpPr>
            <a:cxnSpLocks/>
            <a:stCxn id="10" idx="0"/>
            <a:endCxn id="6" idx="0"/>
          </p:cNvCxnSpPr>
          <p:nvPr/>
        </p:nvCxnSpPr>
        <p:spPr>
          <a:xfrm rot="16200000" flipH="1">
            <a:off x="5313442" y="-1421710"/>
            <a:ext cx="854762" cy="5877316"/>
          </a:xfrm>
          <a:prstGeom prst="bentConnector3">
            <a:avLst>
              <a:gd name="adj1" fmla="val -2674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E94A515-1628-7283-3FC1-31175705970B}"/>
              </a:ext>
            </a:extLst>
          </p:cNvPr>
          <p:cNvCxnSpPr>
            <a:cxnSpLocks/>
            <a:stCxn id="5" idx="2"/>
            <a:endCxn id="3" idx="2"/>
          </p:cNvCxnSpPr>
          <p:nvPr/>
        </p:nvCxnSpPr>
        <p:spPr>
          <a:xfrm rot="5400000" flipH="1" flipV="1">
            <a:off x="6402460" y="3132667"/>
            <a:ext cx="981029" cy="3569713"/>
          </a:xfrm>
          <a:prstGeom prst="bentConnector3">
            <a:avLst>
              <a:gd name="adj1" fmla="val -23302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088F91-CF37-BEA1-5A31-93D2B2C11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48" y="3429000"/>
            <a:ext cx="4002768" cy="998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FA0AF-5F56-C864-4D4B-193C04A9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8" y="1944329"/>
            <a:ext cx="4006066" cy="9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eckerli One - Montserrat Light">
      <a:majorFont>
        <a:latin typeface="Leckerli One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 cap="flat">
          <a:noFill/>
          <a:prstDash val="solid"/>
          <a:miter/>
        </a:ln>
        <a:effectLst>
          <a:outerShdw blurRad="152400" sx="101000" sy="101000" algn="ctr" rotWithShape="0">
            <a:prstClr val="black">
              <a:alpha val="32000"/>
            </a:prstClr>
          </a:outerShdw>
        </a:effectLst>
      </a:spPr>
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rgbClr val="D9300D"/>
            </a:solidFill>
            <a:latin typeface="+mj-lt"/>
          </a:defRPr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</TotalTime>
  <Words>1020</Words>
  <Application>Microsoft Office PowerPoint</Application>
  <PresentationFormat>와이드스크린</PresentationFormat>
  <Paragraphs>200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Montserrat Light</vt:lpstr>
      <vt:lpstr>Arial Unicode MS</vt:lpstr>
      <vt:lpstr>한컴 말랑말랑 Regular</vt:lpstr>
      <vt:lpstr>Leckerli One</vt:lpstr>
      <vt:lpstr>Overpass Light</vt:lpstr>
      <vt:lpstr>HY그래픽M</vt:lpstr>
      <vt:lpstr>맑은 고딕</vt:lpstr>
      <vt:lpstr>Arial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PC1실</cp:lastModifiedBy>
  <cp:revision>201</cp:revision>
  <dcterms:created xsi:type="dcterms:W3CDTF">2019-04-06T05:20:47Z</dcterms:created>
  <dcterms:modified xsi:type="dcterms:W3CDTF">2024-02-06T03:36:32Z</dcterms:modified>
</cp:coreProperties>
</file>